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6858000" cx="12192000"/>
  <p:notesSz cx="6858000" cy="9144000"/>
  <p:embeddedFontLst>
    <p:embeddedFont>
      <p:font typeface="Play"/>
      <p:regular r:id="rId24"/>
      <p:bold r:id="rId25"/>
    </p:embeddedFont>
    <p:embeddedFont>
      <p:font typeface="Roboto"/>
      <p:regular r:id="rId26"/>
      <p:bold r:id="rId27"/>
      <p:italic r:id="rId28"/>
      <p:boldItalic r:id="rId29"/>
    </p:embeddedFont>
    <p:embeddedFont>
      <p:font typeface="Roboto Mono"/>
      <p:regular r:id="rId30"/>
      <p:bold r:id="rId31"/>
      <p:italic r:id="rId32"/>
      <p:boldItalic r:id="rId33"/>
    </p:embeddedFont>
    <p:embeddedFont>
      <p:font typeface="Gill Sans"/>
      <p:regular r:id="rId34"/>
      <p:bold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862">
          <p15:clr>
            <a:srgbClr val="A4A3A4"/>
          </p15:clr>
        </p15:guide>
        <p15:guide id="2" orient="horz" pos="2160">
          <p15:clr>
            <a:srgbClr val="A4A3A4"/>
          </p15:clr>
        </p15:guide>
      </p15:sldGuideLst>
    </p:ext>
    <p:ext uri="GoogleSlidesCustomDataVersion2">
      <go:slidesCustomData xmlns:go="http://customooxmlschemas.google.com/" r:id="rId36" roundtripDataSignature="AMtx7mjh4WZVn88V5vjyVSMnDAoWh8+4J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2F9D4B2-70CD-4180-B054-16562C67B99A}">
  <a:tblStyle styleId="{92F9D4B2-70CD-4180-B054-16562C67B99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0B33C6A-287E-4DEE-B750-467D464D8A0A}" styleName="Table_1">
    <a:wholeTbl>
      <a:tcTxStyle b="off" i="off">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862"/>
        <p:guide pos="2160"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Play-regular.fntdata"/><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regular.fntdata"/><Relationship Id="rId25" Type="http://schemas.openxmlformats.org/officeDocument/2006/relationships/font" Target="fonts/Play-bold.fntdata"/><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Mono-bold.fntdata"/><Relationship Id="rId30" Type="http://schemas.openxmlformats.org/officeDocument/2006/relationships/font" Target="fonts/RobotoMono-regular.fntdata"/><Relationship Id="rId11" Type="http://schemas.openxmlformats.org/officeDocument/2006/relationships/slide" Target="slides/slide5.xml"/><Relationship Id="rId33" Type="http://schemas.openxmlformats.org/officeDocument/2006/relationships/font" Target="fonts/RobotoMono-boldItalic.fntdata"/><Relationship Id="rId10" Type="http://schemas.openxmlformats.org/officeDocument/2006/relationships/slide" Target="slides/slide4.xml"/><Relationship Id="rId32" Type="http://schemas.openxmlformats.org/officeDocument/2006/relationships/font" Target="fonts/RobotoMono-italic.fntdata"/><Relationship Id="rId13" Type="http://schemas.openxmlformats.org/officeDocument/2006/relationships/slide" Target="slides/slide7.xml"/><Relationship Id="rId35" Type="http://schemas.openxmlformats.org/officeDocument/2006/relationships/font" Target="fonts/GillSans-bold.fntdata"/><Relationship Id="rId12" Type="http://schemas.openxmlformats.org/officeDocument/2006/relationships/slide" Target="slides/slide6.xml"/><Relationship Id="rId34" Type="http://schemas.openxmlformats.org/officeDocument/2006/relationships/font" Target="fonts/GillSans-regular.fntdata"/><Relationship Id="rId15" Type="http://schemas.openxmlformats.org/officeDocument/2006/relationships/slide" Target="slides/slide9.xml"/><Relationship Id="rId14" Type="http://schemas.openxmlformats.org/officeDocument/2006/relationships/slide" Target="slides/slide8.xml"/><Relationship Id="rId36" Type="http://customschemas.google.com/relationships/presentationmetadata" Target="meta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9" name="Google Shape;249;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3" name="Google Shape;34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2" name="Google Shape;35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1" name="Google Shape;36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0" name="Google Shape;37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0" name="Google Shape;38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3" name="Google Shape;39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5" name="Google Shape;40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3" name="Google Shape;41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p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8" name="Google Shape;268;p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 name="Google Shape;27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6" name="Google Shape;276;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3" name="Google Shape;28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0" name="Google Shape;29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5" name="Google Shape;30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4" name="Google Shape;31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3" name="Google Shape;32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5" name="Google Shape;33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15" name="Shape 15"/>
        <p:cNvGrpSpPr/>
        <p:nvPr/>
      </p:nvGrpSpPr>
      <p:grpSpPr>
        <a:xfrm>
          <a:off x="0" y="0"/>
          <a:ext cx="0" cy="0"/>
          <a:chOff x="0" y="0"/>
          <a:chExt cx="0" cy="0"/>
        </a:xfrm>
      </p:grpSpPr>
      <p:sp>
        <p:nvSpPr>
          <p:cNvPr id="16" name="Google Shape;16;p19"/>
          <p:cNvSpPr txBox="1"/>
          <p:nvPr>
            <p:ph type="title"/>
          </p:nvPr>
        </p:nvSpPr>
        <p:spPr>
          <a:xfrm>
            <a:off x="7018020" y="662937"/>
            <a:ext cx="4624442" cy="5542025"/>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4800"/>
              <a:buFont typeface="Play"/>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9"/>
          <p:cNvSpPr/>
          <p:nvPr>
            <p:ph idx="2" type="pic"/>
          </p:nvPr>
        </p:nvSpPr>
        <p:spPr>
          <a:xfrm>
            <a:off x="0" y="0"/>
            <a:ext cx="6267450" cy="68580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1">
    <p:spTree>
      <p:nvGrpSpPr>
        <p:cNvPr id="118" name="Shape 118"/>
        <p:cNvGrpSpPr/>
        <p:nvPr/>
      </p:nvGrpSpPr>
      <p:grpSpPr>
        <a:xfrm>
          <a:off x="0" y="0"/>
          <a:ext cx="0" cy="0"/>
          <a:chOff x="0" y="0"/>
          <a:chExt cx="0" cy="0"/>
        </a:xfrm>
      </p:grpSpPr>
      <p:grpSp>
        <p:nvGrpSpPr>
          <p:cNvPr id="119" name="Google Shape;119;p28"/>
          <p:cNvGrpSpPr/>
          <p:nvPr/>
        </p:nvGrpSpPr>
        <p:grpSpPr>
          <a:xfrm rot="10800000">
            <a:off x="8925426" y="-229892"/>
            <a:ext cx="3990589" cy="4054324"/>
            <a:chOff x="4285509" y="2736835"/>
            <a:chExt cx="3990589" cy="4054324"/>
          </a:xfrm>
        </p:grpSpPr>
        <p:sp>
          <p:nvSpPr>
            <p:cNvPr id="120" name="Google Shape;120;p28"/>
            <p:cNvSpPr/>
            <p:nvPr/>
          </p:nvSpPr>
          <p:spPr>
            <a:xfrm flipH="1" rot="8100000">
              <a:off x="4602175" y="3958416"/>
              <a:ext cx="3536330" cy="1853969"/>
            </a:xfrm>
            <a:custGeom>
              <a:rect b="b" l="l" r="r" t="t"/>
              <a:pathLst>
                <a:path extrusionOk="0" h="1853969" w="3536330">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a:gsLst>
                <a:gs pos="0">
                  <a:srgbClr val="2B274A"/>
                </a:gs>
                <a:gs pos="31000">
                  <a:srgbClr val="2B274A"/>
                </a:gs>
                <a:gs pos="97000">
                  <a:schemeClr val="dk2"/>
                </a:gs>
                <a:gs pos="100000">
                  <a:schemeClr val="dk2"/>
                </a:gs>
              </a:gsLst>
              <a:lin ang="150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grpSp>
          <p:nvGrpSpPr>
            <p:cNvPr id="121" name="Google Shape;121;p28"/>
            <p:cNvGrpSpPr/>
            <p:nvPr/>
          </p:nvGrpSpPr>
          <p:grpSpPr>
            <a:xfrm>
              <a:off x="4285509" y="2736835"/>
              <a:ext cx="3990588" cy="3990588"/>
              <a:chOff x="-737095" y="2736835"/>
              <a:chExt cx="3990588" cy="3990588"/>
            </a:xfrm>
          </p:grpSpPr>
          <p:sp>
            <p:nvSpPr>
              <p:cNvPr id="122" name="Google Shape;122;p28"/>
              <p:cNvSpPr/>
              <p:nvPr/>
            </p:nvSpPr>
            <p:spPr>
              <a:xfrm flipH="1" rot="8100000">
                <a:off x="-481151" y="3649708"/>
                <a:ext cx="3478701" cy="2164843"/>
              </a:xfrm>
              <a:custGeom>
                <a:rect b="b" l="l" r="r" t="t"/>
                <a:pathLst>
                  <a:path extrusionOk="0" h="2164843" w="3478701">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rgbClr val="746EB3">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23" name="Google Shape;123;p28"/>
              <p:cNvSpPr/>
              <p:nvPr/>
            </p:nvSpPr>
            <p:spPr>
              <a:xfrm flipH="1" rot="2700000">
                <a:off x="1512277" y="2840042"/>
                <a:ext cx="214196" cy="933178"/>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grpSp>
      </p:grpSp>
      <p:grpSp>
        <p:nvGrpSpPr>
          <p:cNvPr id="124" name="Google Shape;124;p28"/>
          <p:cNvGrpSpPr/>
          <p:nvPr/>
        </p:nvGrpSpPr>
        <p:grpSpPr>
          <a:xfrm>
            <a:off x="8690355" y="4892075"/>
            <a:ext cx="1656714" cy="1656714"/>
            <a:chOff x="10112258" y="2147095"/>
            <a:chExt cx="1656714" cy="1656714"/>
          </a:xfrm>
        </p:grpSpPr>
        <p:sp>
          <p:nvSpPr>
            <p:cNvPr id="125" name="Google Shape;125;p28"/>
            <p:cNvSpPr/>
            <p:nvPr/>
          </p:nvSpPr>
          <p:spPr>
            <a:xfrm rot="8100000">
              <a:off x="10400615" y="2343978"/>
              <a:ext cx="1080000" cy="1262947"/>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26" name="Google Shape;126;p28"/>
            <p:cNvSpPr/>
            <p:nvPr/>
          </p:nvSpPr>
          <p:spPr>
            <a:xfrm rot="-8100000">
              <a:off x="10415015" y="2179851"/>
              <a:ext cx="540000" cy="1080000"/>
            </a:xfrm>
            <a:prstGeom prst="ellipse">
              <a:avLst/>
            </a:prstGeom>
            <a:gradFill>
              <a:gsLst>
                <a:gs pos="0">
                  <a:srgbClr val="453E75">
                    <a:alpha val="32549"/>
                  </a:srgbClr>
                </a:gs>
                <a:gs pos="100000">
                  <a:srgbClr val="59EFC0">
                    <a:alpha val="0"/>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grpSp>
      <p:grpSp>
        <p:nvGrpSpPr>
          <p:cNvPr id="127" name="Google Shape;127;p28"/>
          <p:cNvGrpSpPr/>
          <p:nvPr/>
        </p:nvGrpSpPr>
        <p:grpSpPr>
          <a:xfrm>
            <a:off x="363888" y="5322560"/>
            <a:ext cx="1030305" cy="1030305"/>
            <a:chOff x="10240859" y="1436639"/>
            <a:chExt cx="1030305" cy="1030305"/>
          </a:xfrm>
        </p:grpSpPr>
        <p:sp>
          <p:nvSpPr>
            <p:cNvPr id="128" name="Google Shape;128;p28"/>
            <p:cNvSpPr/>
            <p:nvPr/>
          </p:nvSpPr>
          <p:spPr>
            <a:xfrm rot="-8100000">
              <a:off x="10268976" y="1743588"/>
              <a:ext cx="926985" cy="463493"/>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29" name="Google Shape;129;p28"/>
            <p:cNvSpPr/>
            <p:nvPr/>
          </p:nvSpPr>
          <p:spPr>
            <a:xfrm rot="-2700000">
              <a:off x="11115555" y="1939340"/>
              <a:ext cx="53549" cy="233295"/>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30" name="Google Shape;130;p28"/>
            <p:cNvSpPr/>
            <p:nvPr/>
          </p:nvSpPr>
          <p:spPr>
            <a:xfrm rot="-2700000">
              <a:off x="10625042" y="1448827"/>
              <a:ext cx="53549" cy="233295"/>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31" name="Google Shape;131;p28"/>
            <p:cNvSpPr/>
            <p:nvPr/>
          </p:nvSpPr>
          <p:spPr>
            <a:xfrm rot="-8100000">
              <a:off x="10292519" y="1686748"/>
              <a:ext cx="926985" cy="530086"/>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grpSp>
      <p:sp>
        <p:nvSpPr>
          <p:cNvPr id="132" name="Google Shape;132;p28"/>
          <p:cNvSpPr txBox="1"/>
          <p:nvPr>
            <p:ph type="title"/>
          </p:nvPr>
        </p:nvSpPr>
        <p:spPr>
          <a:xfrm>
            <a:off x="550862" y="498474"/>
            <a:ext cx="7960421" cy="1450217"/>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lt1"/>
              </a:buClr>
              <a:buSzPts val="4000"/>
              <a:buFont typeface="Play"/>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p28"/>
          <p:cNvSpPr txBox="1"/>
          <p:nvPr>
            <p:ph idx="1" type="body"/>
          </p:nvPr>
        </p:nvSpPr>
        <p:spPr>
          <a:xfrm>
            <a:off x="581343" y="2103039"/>
            <a:ext cx="7929940" cy="3979625"/>
          </a:xfrm>
          <a:prstGeom prst="rect">
            <a:avLst/>
          </a:prstGeom>
          <a:noFill/>
          <a:ln>
            <a:noFill/>
          </a:ln>
        </p:spPr>
        <p:txBody>
          <a:bodyPr anchorCtr="0" anchor="t" bIns="0" lIns="0" spcFirstLastPara="1" rIns="0" wrap="square" tIns="0">
            <a:normAutofit/>
          </a:bodyPr>
          <a:lstStyle>
            <a:lvl1pPr indent="-342900" lvl="0" marL="457200" algn="l">
              <a:lnSpc>
                <a:spcPct val="110000"/>
              </a:lnSpc>
              <a:spcBef>
                <a:spcPts val="1000"/>
              </a:spcBef>
              <a:spcAft>
                <a:spcPts val="0"/>
              </a:spcAft>
              <a:buClr>
                <a:schemeClr val="lt1"/>
              </a:buClr>
              <a:buSzPts val="1800"/>
              <a:buChar char="•"/>
              <a:defRPr sz="1800">
                <a:solidFill>
                  <a:schemeClr val="lt1"/>
                </a:solidFill>
              </a:defRPr>
            </a:lvl1pPr>
            <a:lvl2pPr indent="-304800" lvl="1" marL="914400" algn="l">
              <a:lnSpc>
                <a:spcPct val="110000"/>
              </a:lnSpc>
              <a:spcBef>
                <a:spcPts val="800"/>
              </a:spcBef>
              <a:spcAft>
                <a:spcPts val="0"/>
              </a:spcAft>
              <a:buClr>
                <a:schemeClr val="lt1"/>
              </a:buClr>
              <a:buSzPts val="1200"/>
              <a:buChar char="•"/>
              <a:defRPr sz="1200">
                <a:solidFill>
                  <a:schemeClr val="lt1"/>
                </a:solidFill>
              </a:defRPr>
            </a:lvl2pPr>
            <a:lvl3pPr indent="-304800" lvl="2" marL="1371600" algn="l">
              <a:lnSpc>
                <a:spcPct val="110000"/>
              </a:lnSpc>
              <a:spcBef>
                <a:spcPts val="800"/>
              </a:spcBef>
              <a:spcAft>
                <a:spcPts val="0"/>
              </a:spcAft>
              <a:buClr>
                <a:schemeClr val="lt1"/>
              </a:buClr>
              <a:buSzPts val="1200"/>
              <a:buChar char="•"/>
              <a:defRPr sz="1200">
                <a:solidFill>
                  <a:schemeClr val="lt1"/>
                </a:solidFill>
              </a:defRPr>
            </a:lvl3pPr>
            <a:lvl4pPr indent="-304800" lvl="3" marL="1828800" algn="l">
              <a:lnSpc>
                <a:spcPct val="110000"/>
              </a:lnSpc>
              <a:spcBef>
                <a:spcPts val="800"/>
              </a:spcBef>
              <a:spcAft>
                <a:spcPts val="0"/>
              </a:spcAft>
              <a:buClr>
                <a:schemeClr val="lt1"/>
              </a:buClr>
              <a:buSzPts val="1200"/>
              <a:buChar char="•"/>
              <a:defRPr sz="1200">
                <a:solidFill>
                  <a:schemeClr val="lt1"/>
                </a:solidFill>
              </a:defRPr>
            </a:lvl4pPr>
            <a:lvl5pPr indent="-304800" lvl="4" marL="2286000" algn="l">
              <a:lnSpc>
                <a:spcPct val="110000"/>
              </a:lnSpc>
              <a:spcBef>
                <a:spcPts val="800"/>
              </a:spcBef>
              <a:spcAft>
                <a:spcPts val="0"/>
              </a:spcAft>
              <a:buClr>
                <a:schemeClr val="lt1"/>
              </a:buClr>
              <a:buSzPts val="1200"/>
              <a:buChar char="•"/>
              <a:defRPr sz="1200">
                <a:solidFill>
                  <a:schemeClr val="lt1"/>
                </a:solidFill>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34" name="Google Shape;134;p28"/>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28"/>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28"/>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7" name="Shape 137"/>
        <p:cNvGrpSpPr/>
        <p:nvPr/>
      </p:nvGrpSpPr>
      <p:grpSpPr>
        <a:xfrm>
          <a:off x="0" y="0"/>
          <a:ext cx="0" cy="0"/>
          <a:chOff x="0" y="0"/>
          <a:chExt cx="0" cy="0"/>
        </a:xfrm>
      </p:grpSpPr>
      <p:sp>
        <p:nvSpPr>
          <p:cNvPr id="138" name="Google Shape;138;p29"/>
          <p:cNvSpPr txBox="1"/>
          <p:nvPr>
            <p:ph type="ctrTitle"/>
          </p:nvPr>
        </p:nvSpPr>
        <p:spPr>
          <a:xfrm>
            <a:off x="3359149" y="389840"/>
            <a:ext cx="8281987" cy="2954655"/>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6400"/>
              <a:buFont typeface="Play"/>
              <a:buNone/>
              <a:defRPr sz="6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29"/>
          <p:cNvSpPr txBox="1"/>
          <p:nvPr>
            <p:ph idx="1" type="subTitle"/>
          </p:nvPr>
        </p:nvSpPr>
        <p:spPr>
          <a:xfrm>
            <a:off x="3359149" y="3536951"/>
            <a:ext cx="8281989" cy="2555874"/>
          </a:xfrm>
          <a:prstGeom prst="rect">
            <a:avLst/>
          </a:prstGeom>
          <a:noFill/>
          <a:ln>
            <a:noFill/>
          </a:ln>
        </p:spPr>
        <p:txBody>
          <a:bodyPr anchorCtr="0" anchor="t" bIns="0" lIns="0" spcFirstLastPara="1" rIns="0" wrap="square" tIns="0">
            <a:normAutofit/>
          </a:bodyPr>
          <a:lstStyle>
            <a:lvl1pPr lvl="0" algn="l">
              <a:lnSpc>
                <a:spcPct val="100000"/>
              </a:lnSpc>
              <a:spcBef>
                <a:spcPts val="1000"/>
              </a:spcBef>
              <a:spcAft>
                <a:spcPts val="0"/>
              </a:spcAft>
              <a:buClr>
                <a:schemeClr val="lt1"/>
              </a:buClr>
              <a:buSzPts val="2400"/>
              <a:buNone/>
              <a:defRPr sz="2400">
                <a:solidFill>
                  <a:schemeClr val="lt1"/>
                </a:solidFill>
              </a:defRPr>
            </a:lvl1pPr>
            <a:lvl2pPr lvl="1" algn="ctr">
              <a:lnSpc>
                <a:spcPct val="110000"/>
              </a:lnSpc>
              <a:spcBef>
                <a:spcPts val="800"/>
              </a:spcBef>
              <a:spcAft>
                <a:spcPts val="0"/>
              </a:spcAft>
              <a:buClr>
                <a:schemeClr val="lt1"/>
              </a:buClr>
              <a:buSzPts val="2000"/>
              <a:buNone/>
              <a:defRPr sz="2000"/>
            </a:lvl2pPr>
            <a:lvl3pPr lvl="2" algn="ctr">
              <a:lnSpc>
                <a:spcPct val="110000"/>
              </a:lnSpc>
              <a:spcBef>
                <a:spcPts val="800"/>
              </a:spcBef>
              <a:spcAft>
                <a:spcPts val="0"/>
              </a:spcAft>
              <a:buClr>
                <a:schemeClr val="lt1"/>
              </a:buClr>
              <a:buSzPts val="1800"/>
              <a:buNone/>
              <a:defRPr sz="1800"/>
            </a:lvl3pPr>
            <a:lvl4pPr lvl="3" algn="ctr">
              <a:lnSpc>
                <a:spcPct val="110000"/>
              </a:lnSpc>
              <a:spcBef>
                <a:spcPts val="800"/>
              </a:spcBef>
              <a:spcAft>
                <a:spcPts val="0"/>
              </a:spcAft>
              <a:buClr>
                <a:schemeClr val="lt1"/>
              </a:buClr>
              <a:buSzPts val="1600"/>
              <a:buNone/>
              <a:defRPr sz="1600"/>
            </a:lvl4pPr>
            <a:lvl5pPr lvl="4" algn="ctr">
              <a:lnSpc>
                <a:spcPct val="110000"/>
              </a:lnSpc>
              <a:spcBef>
                <a:spcPts val="800"/>
              </a:spcBef>
              <a:spcAft>
                <a:spcPts val="0"/>
              </a:spcAft>
              <a:buClr>
                <a:schemeClr val="lt1"/>
              </a:buClr>
              <a:buSzPts val="1600"/>
              <a:buNone/>
              <a:defRPr sz="1600"/>
            </a:lvl5pPr>
            <a:lvl6pPr lvl="5" algn="ctr">
              <a:lnSpc>
                <a:spcPct val="90000"/>
              </a:lnSpc>
              <a:spcBef>
                <a:spcPts val="8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40" name="Google Shape;140;p29"/>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29"/>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29"/>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GB"/>
              <a:t>‹#›</a:t>
            </a:fld>
            <a:endParaRPr/>
          </a:p>
        </p:txBody>
      </p:sp>
      <p:sp>
        <p:nvSpPr>
          <p:cNvPr id="143" name="Google Shape;143;p29"/>
          <p:cNvSpPr/>
          <p:nvPr/>
        </p:nvSpPr>
        <p:spPr>
          <a:xfrm rot="2700000">
            <a:off x="612445" y="481888"/>
            <a:ext cx="1080000" cy="1262947"/>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44" name="Google Shape;144;p29"/>
          <p:cNvSpPr/>
          <p:nvPr/>
        </p:nvSpPr>
        <p:spPr>
          <a:xfrm rot="8100000">
            <a:off x="626845" y="828962"/>
            <a:ext cx="540000" cy="1080000"/>
          </a:xfrm>
          <a:prstGeom prst="ellipse">
            <a:avLst/>
          </a:prstGeom>
          <a:gradFill>
            <a:gsLst>
              <a:gs pos="0">
                <a:srgbClr val="221F3B"/>
              </a:gs>
              <a:gs pos="50000">
                <a:srgbClr val="221F3B"/>
              </a:gs>
              <a:gs pos="100000">
                <a:srgbClr val="2B274A"/>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45" name="Google Shape;145;p29"/>
          <p:cNvSpPr/>
          <p:nvPr/>
        </p:nvSpPr>
        <p:spPr>
          <a:xfrm>
            <a:off x="1800802" y="2472855"/>
            <a:ext cx="360000" cy="36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grpSp>
        <p:nvGrpSpPr>
          <p:cNvPr id="146" name="Google Shape;146;p29"/>
          <p:cNvGrpSpPr/>
          <p:nvPr/>
        </p:nvGrpSpPr>
        <p:grpSpPr>
          <a:xfrm>
            <a:off x="1292493" y="4299807"/>
            <a:ext cx="2083885" cy="2083885"/>
            <a:chOff x="4842143" y="3556857"/>
            <a:chExt cx="2083885" cy="2083885"/>
          </a:xfrm>
        </p:grpSpPr>
        <p:sp>
          <p:nvSpPr>
            <p:cNvPr id="147" name="Google Shape;147;p29"/>
            <p:cNvSpPr/>
            <p:nvPr/>
          </p:nvSpPr>
          <p:spPr>
            <a:xfrm flipH="1" rot="8100000">
              <a:off x="5005634" y="4191206"/>
              <a:ext cx="1853969" cy="926985"/>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48" name="Google Shape;148;p29"/>
            <p:cNvSpPr/>
            <p:nvPr/>
          </p:nvSpPr>
          <p:spPr>
            <a:xfrm flipH="1" rot="8100000">
              <a:off x="4957101" y="4052255"/>
              <a:ext cx="1853969" cy="1093090"/>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49" name="Google Shape;149;p29"/>
            <p:cNvSpPr/>
            <p:nvPr/>
          </p:nvSpPr>
          <p:spPr>
            <a:xfrm flipH="1" rot="2700000">
              <a:off x="6040374" y="3601683"/>
              <a:ext cx="107098" cy="466589"/>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50" name="Google Shape;150;p29"/>
            <p:cNvSpPr/>
            <p:nvPr/>
          </p:nvSpPr>
          <p:spPr>
            <a:xfrm flipH="1" rot="2700000">
              <a:off x="5059348" y="4582709"/>
              <a:ext cx="107098" cy="466589"/>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1" name="Shape 151"/>
        <p:cNvGrpSpPr/>
        <p:nvPr/>
      </p:nvGrpSpPr>
      <p:grpSpPr>
        <a:xfrm>
          <a:off x="0" y="0"/>
          <a:ext cx="0" cy="0"/>
          <a:chOff x="0" y="0"/>
          <a:chExt cx="0" cy="0"/>
        </a:xfrm>
      </p:grpSpPr>
      <p:grpSp>
        <p:nvGrpSpPr>
          <p:cNvPr id="152" name="Google Shape;152;p30"/>
          <p:cNvGrpSpPr/>
          <p:nvPr/>
        </p:nvGrpSpPr>
        <p:grpSpPr>
          <a:xfrm>
            <a:off x="363888" y="5322560"/>
            <a:ext cx="1030305" cy="1030305"/>
            <a:chOff x="10240859" y="1436639"/>
            <a:chExt cx="1030305" cy="1030305"/>
          </a:xfrm>
        </p:grpSpPr>
        <p:sp>
          <p:nvSpPr>
            <p:cNvPr id="153" name="Google Shape;153;p30"/>
            <p:cNvSpPr/>
            <p:nvPr/>
          </p:nvSpPr>
          <p:spPr>
            <a:xfrm rot="-8100000">
              <a:off x="10268976" y="1743588"/>
              <a:ext cx="926985" cy="463493"/>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54" name="Google Shape;154;p30"/>
            <p:cNvSpPr/>
            <p:nvPr/>
          </p:nvSpPr>
          <p:spPr>
            <a:xfrm rot="-2700000">
              <a:off x="11115555" y="1939340"/>
              <a:ext cx="53549" cy="233295"/>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55" name="Google Shape;155;p30"/>
            <p:cNvSpPr/>
            <p:nvPr/>
          </p:nvSpPr>
          <p:spPr>
            <a:xfrm rot="-2700000">
              <a:off x="10625042" y="1448827"/>
              <a:ext cx="53549" cy="233295"/>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56" name="Google Shape;156;p30"/>
            <p:cNvSpPr/>
            <p:nvPr/>
          </p:nvSpPr>
          <p:spPr>
            <a:xfrm rot="-8100000">
              <a:off x="10292519" y="1686748"/>
              <a:ext cx="926985" cy="530086"/>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grpSp>
      <p:sp>
        <p:nvSpPr>
          <p:cNvPr id="157" name="Google Shape;157;p30"/>
          <p:cNvSpPr txBox="1"/>
          <p:nvPr>
            <p:ph type="title"/>
          </p:nvPr>
        </p:nvSpPr>
        <p:spPr>
          <a:xfrm>
            <a:off x="550862" y="549275"/>
            <a:ext cx="11091600" cy="1332000"/>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lt1"/>
              </a:buClr>
              <a:buSzPts val="4800"/>
              <a:buFont typeface="Play"/>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8" name="Google Shape;158;p30"/>
          <p:cNvSpPr txBox="1"/>
          <p:nvPr>
            <p:ph idx="1" type="body"/>
          </p:nvPr>
        </p:nvSpPr>
        <p:spPr>
          <a:xfrm>
            <a:off x="550863" y="2113199"/>
            <a:ext cx="11090274" cy="3979625"/>
          </a:xfrm>
          <a:prstGeom prst="rect">
            <a:avLst/>
          </a:prstGeom>
          <a:noFill/>
          <a:ln>
            <a:noFill/>
          </a:ln>
        </p:spPr>
        <p:txBody>
          <a:bodyPr anchorCtr="0" anchor="t" bIns="0" lIns="0" spcFirstLastPara="1" rIns="0" wrap="square" tIns="0">
            <a:normAutofit/>
          </a:bodyPr>
          <a:lstStyle>
            <a:lvl1pPr indent="-342900" lvl="0" marL="457200" algn="l">
              <a:lnSpc>
                <a:spcPct val="110000"/>
              </a:lnSpc>
              <a:spcBef>
                <a:spcPts val="1000"/>
              </a:spcBef>
              <a:spcAft>
                <a:spcPts val="0"/>
              </a:spcAft>
              <a:buClr>
                <a:schemeClr val="lt1"/>
              </a:buClr>
              <a:buSzPts val="1800"/>
              <a:buChar char="•"/>
              <a:defRPr/>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59" name="Google Shape;159;p30"/>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0" name="Google Shape;160;p30"/>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1" name="Google Shape;161;p30"/>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2" name="Shape 162"/>
        <p:cNvGrpSpPr/>
        <p:nvPr/>
      </p:nvGrpSpPr>
      <p:grpSpPr>
        <a:xfrm>
          <a:off x="0" y="0"/>
          <a:ext cx="0" cy="0"/>
          <a:chOff x="0" y="0"/>
          <a:chExt cx="0" cy="0"/>
        </a:xfrm>
      </p:grpSpPr>
      <p:grpSp>
        <p:nvGrpSpPr>
          <p:cNvPr id="163" name="Google Shape;163;p31"/>
          <p:cNvGrpSpPr/>
          <p:nvPr/>
        </p:nvGrpSpPr>
        <p:grpSpPr>
          <a:xfrm>
            <a:off x="242406" y="748159"/>
            <a:ext cx="897877" cy="934082"/>
            <a:chOff x="5129684" y="1232940"/>
            <a:chExt cx="897877" cy="934082"/>
          </a:xfrm>
        </p:grpSpPr>
        <p:sp>
          <p:nvSpPr>
            <p:cNvPr id="164" name="Google Shape;164;p31"/>
            <p:cNvSpPr/>
            <p:nvPr/>
          </p:nvSpPr>
          <p:spPr>
            <a:xfrm rot="1800000">
              <a:off x="5356930" y="1363788"/>
              <a:ext cx="621086" cy="364601"/>
            </a:xfrm>
            <a:custGeom>
              <a:rect b="b" l="l" r="r" t="t"/>
              <a:pathLst>
                <a:path extrusionOk="0" h="317" w="540">
                  <a:moveTo>
                    <a:pt x="266" y="0"/>
                  </a:moveTo>
                  <a:lnTo>
                    <a:pt x="0" y="158"/>
                  </a:lnTo>
                  <a:lnTo>
                    <a:pt x="266" y="317"/>
                  </a:lnTo>
                  <a:lnTo>
                    <a:pt x="540" y="158"/>
                  </a:lnTo>
                  <a:lnTo>
                    <a:pt x="266" y="0"/>
                  </a:lnTo>
                  <a:close/>
                </a:path>
              </a:pathLst>
            </a:custGeom>
            <a:gradFill>
              <a:gsLst>
                <a:gs pos="0">
                  <a:srgbClr val="2B274A">
                    <a:alpha val="20000"/>
                  </a:srgbClr>
                </a:gs>
                <a:gs pos="20000">
                  <a:srgbClr val="2B274A">
                    <a:alpha val="20000"/>
                  </a:srgbClr>
                </a:gs>
                <a:gs pos="100000">
                  <a:srgbClr val="59EFC0">
                    <a:alpha val="2000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65" name="Google Shape;165;p31"/>
            <p:cNvSpPr/>
            <p:nvPr/>
          </p:nvSpPr>
          <p:spPr>
            <a:xfrm rot="1800000">
              <a:off x="5243759" y="1430747"/>
              <a:ext cx="305942" cy="538275"/>
            </a:xfrm>
            <a:custGeom>
              <a:rect b="b" l="l" r="r" t="t"/>
              <a:pathLst>
                <a:path extrusionOk="0" h="468" w="266">
                  <a:moveTo>
                    <a:pt x="266" y="468"/>
                  </a:moveTo>
                  <a:lnTo>
                    <a:pt x="0" y="310"/>
                  </a:lnTo>
                  <a:lnTo>
                    <a:pt x="0" y="310"/>
                  </a:lnTo>
                  <a:lnTo>
                    <a:pt x="0" y="0"/>
                  </a:lnTo>
                  <a:lnTo>
                    <a:pt x="0" y="0"/>
                  </a:lnTo>
                  <a:lnTo>
                    <a:pt x="266" y="159"/>
                  </a:lnTo>
                  <a:lnTo>
                    <a:pt x="266" y="468"/>
                  </a:lnTo>
                  <a:close/>
                </a:path>
              </a:pathLst>
            </a:custGeom>
            <a:gradFill>
              <a:gsLst>
                <a:gs pos="0">
                  <a:srgbClr val="2B274A">
                    <a:alpha val="20000"/>
                  </a:srgbClr>
                </a:gs>
                <a:gs pos="20000">
                  <a:srgbClr val="2B274A">
                    <a:alpha val="20000"/>
                  </a:srgbClr>
                </a:gs>
                <a:gs pos="100000">
                  <a:srgbClr val="59EFC0">
                    <a:alpha val="20000"/>
                  </a:srgbClr>
                </a:gs>
              </a:gsLst>
              <a:lin ang="19799999"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66" name="Google Shape;166;p31"/>
            <p:cNvSpPr/>
            <p:nvPr/>
          </p:nvSpPr>
          <p:spPr>
            <a:xfrm rot="1800000">
              <a:off x="5508097" y="1586019"/>
              <a:ext cx="315144" cy="538275"/>
            </a:xfrm>
            <a:custGeom>
              <a:rect b="b" l="l" r="r" t="t"/>
              <a:pathLst>
                <a:path extrusionOk="0" h="468" w="274">
                  <a:moveTo>
                    <a:pt x="274" y="0"/>
                  </a:moveTo>
                  <a:lnTo>
                    <a:pt x="274" y="310"/>
                  </a:lnTo>
                  <a:lnTo>
                    <a:pt x="274" y="310"/>
                  </a:lnTo>
                  <a:lnTo>
                    <a:pt x="0" y="468"/>
                  </a:lnTo>
                  <a:lnTo>
                    <a:pt x="0" y="159"/>
                  </a:lnTo>
                  <a:lnTo>
                    <a:pt x="274" y="0"/>
                  </a:lnTo>
                  <a:lnTo>
                    <a:pt x="274" y="0"/>
                  </a:lnTo>
                  <a:close/>
                </a:path>
              </a:pathLst>
            </a:custGeom>
            <a:gradFill>
              <a:gsLst>
                <a:gs pos="0">
                  <a:srgbClr val="2B274A">
                    <a:alpha val="20000"/>
                  </a:srgbClr>
                </a:gs>
                <a:gs pos="20000">
                  <a:srgbClr val="2B274A">
                    <a:alpha val="20000"/>
                  </a:srgbClr>
                </a:gs>
                <a:gs pos="100000">
                  <a:srgbClr val="59EFC0">
                    <a:alpha val="20000"/>
                  </a:srgbClr>
                </a:gs>
              </a:gsLst>
              <a:lin ang="180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grpSp>
      <p:sp>
        <p:nvSpPr>
          <p:cNvPr id="167" name="Google Shape;167;p31"/>
          <p:cNvSpPr txBox="1"/>
          <p:nvPr>
            <p:ph type="title"/>
          </p:nvPr>
        </p:nvSpPr>
        <p:spPr>
          <a:xfrm>
            <a:off x="563563" y="474345"/>
            <a:ext cx="11077574" cy="2954655"/>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chemeClr val="lt1"/>
              </a:buClr>
              <a:buSzPts val="6400"/>
              <a:buFont typeface="Play"/>
              <a:buNone/>
              <a:defRPr sz="6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8" name="Google Shape;168;p31"/>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9" name="Google Shape;169;p31"/>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0" name="Google Shape;170;p31"/>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GB"/>
              <a:t>‹#›</a:t>
            </a:fld>
            <a:endParaRPr/>
          </a:p>
        </p:txBody>
      </p:sp>
      <p:sp>
        <p:nvSpPr>
          <p:cNvPr id="171" name="Google Shape;171;p31"/>
          <p:cNvSpPr txBox="1"/>
          <p:nvPr>
            <p:ph idx="1" type="body"/>
          </p:nvPr>
        </p:nvSpPr>
        <p:spPr>
          <a:xfrm>
            <a:off x="566271" y="3629772"/>
            <a:ext cx="11074866" cy="2678953"/>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0"/>
              </a:spcBef>
              <a:spcAft>
                <a:spcPts val="0"/>
              </a:spcAft>
              <a:buClr>
                <a:schemeClr val="lt1"/>
              </a:buClr>
              <a:buSzPts val="2400"/>
              <a:buNone/>
              <a:defRPr sz="2400">
                <a:solidFill>
                  <a:schemeClr val="lt1"/>
                </a:solidFill>
              </a:defRPr>
            </a:lvl1pPr>
            <a:lvl2pPr indent="-228600" lvl="1" marL="914400" algn="l">
              <a:lnSpc>
                <a:spcPct val="110000"/>
              </a:lnSpc>
              <a:spcBef>
                <a:spcPts val="800"/>
              </a:spcBef>
              <a:spcAft>
                <a:spcPts val="0"/>
              </a:spcAft>
              <a:buClr>
                <a:schemeClr val="lt1"/>
              </a:buClr>
              <a:buSzPts val="2000"/>
              <a:buNone/>
              <a:defRPr sz="2000">
                <a:solidFill>
                  <a:schemeClr val="lt1"/>
                </a:solidFill>
              </a:defRPr>
            </a:lvl2pPr>
            <a:lvl3pPr indent="-228600" lvl="2" marL="1371600" algn="l">
              <a:lnSpc>
                <a:spcPct val="110000"/>
              </a:lnSpc>
              <a:spcBef>
                <a:spcPts val="800"/>
              </a:spcBef>
              <a:spcAft>
                <a:spcPts val="0"/>
              </a:spcAft>
              <a:buClr>
                <a:schemeClr val="lt1"/>
              </a:buClr>
              <a:buSzPts val="1800"/>
              <a:buNone/>
              <a:defRPr sz="1800">
                <a:solidFill>
                  <a:schemeClr val="lt1"/>
                </a:solidFill>
              </a:defRPr>
            </a:lvl3pPr>
            <a:lvl4pPr indent="-228600" lvl="3" marL="1828800" algn="l">
              <a:lnSpc>
                <a:spcPct val="110000"/>
              </a:lnSpc>
              <a:spcBef>
                <a:spcPts val="800"/>
              </a:spcBef>
              <a:spcAft>
                <a:spcPts val="0"/>
              </a:spcAft>
              <a:buClr>
                <a:schemeClr val="lt1"/>
              </a:buClr>
              <a:buSzPts val="1600"/>
              <a:buNone/>
              <a:defRPr sz="1600">
                <a:solidFill>
                  <a:schemeClr val="lt1"/>
                </a:solidFill>
              </a:defRPr>
            </a:lvl4pPr>
            <a:lvl5pPr indent="-228600" lvl="4" marL="2286000" algn="l">
              <a:lnSpc>
                <a:spcPct val="110000"/>
              </a:lnSpc>
              <a:spcBef>
                <a:spcPts val="800"/>
              </a:spcBef>
              <a:spcAft>
                <a:spcPts val="0"/>
              </a:spcAft>
              <a:buClr>
                <a:schemeClr val="lt1"/>
              </a:buClr>
              <a:buSzPts val="1600"/>
              <a:buNone/>
              <a:defRPr sz="1600">
                <a:solidFill>
                  <a:schemeClr val="lt1"/>
                </a:solidFill>
              </a:defRPr>
            </a:lvl5pPr>
            <a:lvl6pPr indent="-228600" lvl="5" marL="2743200" algn="l">
              <a:lnSpc>
                <a:spcPct val="90000"/>
              </a:lnSpc>
              <a:spcBef>
                <a:spcPts val="8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172" name="Google Shape;172;p31"/>
          <p:cNvSpPr/>
          <p:nvPr/>
        </p:nvSpPr>
        <p:spPr>
          <a:xfrm rot="-2700000">
            <a:off x="11209132" y="4448189"/>
            <a:ext cx="999200" cy="1262947"/>
          </a:xfrm>
          <a:custGeom>
            <a:rect b="b" l="l" r="r" t="t"/>
            <a:pathLst>
              <a:path extrusionOk="0" h="1262947" w="999200">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0">
                <a:srgbClr val="2B274A"/>
              </a:gs>
              <a:gs pos="30000">
                <a:srgbClr val="2B274A"/>
              </a:gs>
              <a:gs pos="40000">
                <a:srgbClr val="453E75"/>
              </a:gs>
              <a:gs pos="60000">
                <a:srgbClr val="2B274A"/>
              </a:gs>
              <a:gs pos="100000">
                <a:schemeClr val="dk2"/>
              </a:gs>
            </a:gsLst>
            <a:lin ang="10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73" name="Google Shape;173;p31"/>
          <p:cNvSpPr/>
          <p:nvPr/>
        </p:nvSpPr>
        <p:spPr>
          <a:xfrm rot="2700000">
            <a:off x="11686937" y="4853516"/>
            <a:ext cx="540000" cy="978284"/>
          </a:xfrm>
          <a:custGeom>
            <a:rect b="b" l="l" r="r" t="t"/>
            <a:pathLst>
              <a:path extrusionOk="0" h="978284" w="540000">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rgbClr val="2B274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4" name="Shape 174"/>
        <p:cNvGrpSpPr/>
        <p:nvPr/>
      </p:nvGrpSpPr>
      <p:grpSpPr>
        <a:xfrm>
          <a:off x="0" y="0"/>
          <a:ext cx="0" cy="0"/>
          <a:chOff x="0" y="0"/>
          <a:chExt cx="0" cy="0"/>
        </a:xfrm>
      </p:grpSpPr>
      <p:sp>
        <p:nvSpPr>
          <p:cNvPr id="175" name="Google Shape;175;p32"/>
          <p:cNvSpPr/>
          <p:nvPr/>
        </p:nvSpPr>
        <p:spPr>
          <a:xfrm>
            <a:off x="11069864" y="333375"/>
            <a:ext cx="360000" cy="36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grpSp>
        <p:nvGrpSpPr>
          <p:cNvPr id="176" name="Google Shape;176;p32"/>
          <p:cNvGrpSpPr/>
          <p:nvPr/>
        </p:nvGrpSpPr>
        <p:grpSpPr>
          <a:xfrm>
            <a:off x="233344" y="5384019"/>
            <a:ext cx="828357" cy="828357"/>
            <a:chOff x="2895711" y="1234487"/>
            <a:chExt cx="828357" cy="828357"/>
          </a:xfrm>
        </p:grpSpPr>
        <p:sp>
          <p:nvSpPr>
            <p:cNvPr id="177" name="Google Shape;177;p32"/>
            <p:cNvSpPr/>
            <p:nvPr/>
          </p:nvSpPr>
          <p:spPr>
            <a:xfrm rot="2700000">
              <a:off x="3039890" y="1332929"/>
              <a:ext cx="540000" cy="631474"/>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78" name="Google Shape;178;p32"/>
            <p:cNvSpPr/>
            <p:nvPr/>
          </p:nvSpPr>
          <p:spPr>
            <a:xfrm rot="8100000">
              <a:off x="3047090" y="1506466"/>
              <a:ext cx="270000" cy="540000"/>
            </a:xfrm>
            <a:prstGeom prst="ellipse">
              <a:avLst/>
            </a:prstGeom>
            <a:gradFill>
              <a:gsLst>
                <a:gs pos="0">
                  <a:srgbClr val="221F3B"/>
                </a:gs>
                <a:gs pos="50000">
                  <a:srgbClr val="221F3B"/>
                </a:gs>
                <a:gs pos="100000">
                  <a:srgbClr val="2B274A"/>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grpSp>
      <p:sp>
        <p:nvSpPr>
          <p:cNvPr id="179" name="Google Shape;179;p32"/>
          <p:cNvSpPr txBox="1"/>
          <p:nvPr>
            <p:ph type="title"/>
          </p:nvPr>
        </p:nvSpPr>
        <p:spPr>
          <a:xfrm>
            <a:off x="550863" y="549275"/>
            <a:ext cx="11090274" cy="13320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4800"/>
              <a:buFont typeface="Play"/>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0" name="Google Shape;180;p32"/>
          <p:cNvSpPr txBox="1"/>
          <p:nvPr>
            <p:ph idx="1" type="body"/>
          </p:nvPr>
        </p:nvSpPr>
        <p:spPr>
          <a:xfrm>
            <a:off x="550862" y="2097175"/>
            <a:ext cx="5435600" cy="3995650"/>
          </a:xfrm>
          <a:prstGeom prst="rect">
            <a:avLst/>
          </a:prstGeom>
          <a:noFill/>
          <a:ln>
            <a:noFill/>
          </a:ln>
        </p:spPr>
        <p:txBody>
          <a:bodyPr anchorCtr="0" anchor="t" bIns="0" lIns="0" spcFirstLastPara="1" rIns="0" wrap="square" tIns="0">
            <a:normAutofit/>
          </a:bodyPr>
          <a:lstStyle>
            <a:lvl1pPr indent="-342900" lvl="0" marL="457200" algn="l">
              <a:lnSpc>
                <a:spcPct val="110000"/>
              </a:lnSpc>
              <a:spcBef>
                <a:spcPts val="1000"/>
              </a:spcBef>
              <a:spcAft>
                <a:spcPts val="0"/>
              </a:spcAft>
              <a:buClr>
                <a:schemeClr val="lt1"/>
              </a:buClr>
              <a:buSzPts val="1800"/>
              <a:buChar char="•"/>
              <a:defRPr/>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1" name="Google Shape;181;p32"/>
          <p:cNvSpPr txBox="1"/>
          <p:nvPr>
            <p:ph idx="2" type="body"/>
          </p:nvPr>
        </p:nvSpPr>
        <p:spPr>
          <a:xfrm>
            <a:off x="6205538" y="2097175"/>
            <a:ext cx="5435600" cy="3995650"/>
          </a:xfrm>
          <a:prstGeom prst="rect">
            <a:avLst/>
          </a:prstGeom>
          <a:noFill/>
          <a:ln>
            <a:noFill/>
          </a:ln>
        </p:spPr>
        <p:txBody>
          <a:bodyPr anchorCtr="0" anchor="t" bIns="0" lIns="0" spcFirstLastPara="1" rIns="0" wrap="square" tIns="0">
            <a:normAutofit/>
          </a:bodyPr>
          <a:lstStyle>
            <a:lvl1pPr indent="-342900" lvl="0" marL="457200" algn="l">
              <a:lnSpc>
                <a:spcPct val="110000"/>
              </a:lnSpc>
              <a:spcBef>
                <a:spcPts val="1000"/>
              </a:spcBef>
              <a:spcAft>
                <a:spcPts val="0"/>
              </a:spcAft>
              <a:buClr>
                <a:schemeClr val="lt1"/>
              </a:buClr>
              <a:buSzPts val="1800"/>
              <a:buChar char="•"/>
              <a:defRPr/>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2" name="Google Shape;182;p32"/>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3" name="Google Shape;183;p32"/>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4" name="Google Shape;184;p32"/>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85" name="Shape 185"/>
        <p:cNvGrpSpPr/>
        <p:nvPr/>
      </p:nvGrpSpPr>
      <p:grpSpPr>
        <a:xfrm>
          <a:off x="0" y="0"/>
          <a:ext cx="0" cy="0"/>
          <a:chOff x="0" y="0"/>
          <a:chExt cx="0" cy="0"/>
        </a:xfrm>
      </p:grpSpPr>
      <p:sp>
        <p:nvSpPr>
          <p:cNvPr id="186" name="Google Shape;186;p33"/>
          <p:cNvSpPr/>
          <p:nvPr/>
        </p:nvSpPr>
        <p:spPr>
          <a:xfrm>
            <a:off x="11091612" y="5893466"/>
            <a:ext cx="360000" cy="36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87" name="Google Shape;187;p33"/>
          <p:cNvSpPr/>
          <p:nvPr/>
        </p:nvSpPr>
        <p:spPr>
          <a:xfrm>
            <a:off x="11451612" y="5827878"/>
            <a:ext cx="379049" cy="360000"/>
          </a:xfrm>
          <a:prstGeom prst="rect">
            <a:avLst/>
          </a:prstGeom>
          <a:solidFill>
            <a:schemeClr val="dk2">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88" name="Google Shape;188;p33"/>
          <p:cNvSpPr txBox="1"/>
          <p:nvPr>
            <p:ph type="title"/>
          </p:nvPr>
        </p:nvSpPr>
        <p:spPr>
          <a:xfrm>
            <a:off x="550862" y="549275"/>
            <a:ext cx="11097551" cy="1332000"/>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lt1"/>
              </a:buClr>
              <a:buSzPts val="3200"/>
              <a:buFont typeface="Pla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9" name="Google Shape;189;p33"/>
          <p:cNvSpPr txBox="1"/>
          <p:nvPr>
            <p:ph idx="1" type="body"/>
          </p:nvPr>
        </p:nvSpPr>
        <p:spPr>
          <a:xfrm>
            <a:off x="550864" y="1881275"/>
            <a:ext cx="5437186" cy="535354"/>
          </a:xfrm>
          <a:prstGeom prst="rect">
            <a:avLst/>
          </a:prstGeom>
          <a:noFill/>
          <a:ln>
            <a:noFill/>
          </a:ln>
        </p:spPr>
        <p:txBody>
          <a:bodyPr anchorCtr="0" anchor="b" bIns="0" lIns="0" spcFirstLastPara="1" rIns="0" wrap="square" tIns="0">
            <a:normAutofit/>
          </a:bodyPr>
          <a:lstStyle>
            <a:lvl1pPr indent="-228600" lvl="0" marL="457200" algn="l">
              <a:lnSpc>
                <a:spcPct val="110000"/>
              </a:lnSpc>
              <a:spcBef>
                <a:spcPts val="1000"/>
              </a:spcBef>
              <a:spcAft>
                <a:spcPts val="0"/>
              </a:spcAft>
              <a:buClr>
                <a:schemeClr val="lt1"/>
              </a:buClr>
              <a:buSzPts val="1400"/>
              <a:buNone/>
              <a:defRPr b="0" sz="1400" cap="none">
                <a:solidFill>
                  <a:schemeClr val="lt1"/>
                </a:solidFill>
                <a:latin typeface="Gill Sans"/>
                <a:ea typeface="Gill Sans"/>
                <a:cs typeface="Gill Sans"/>
                <a:sym typeface="Gill Sans"/>
              </a:defRPr>
            </a:lvl1pPr>
            <a:lvl2pPr indent="-228600" lvl="1" marL="914400" algn="l">
              <a:lnSpc>
                <a:spcPct val="110000"/>
              </a:lnSpc>
              <a:spcBef>
                <a:spcPts val="800"/>
              </a:spcBef>
              <a:spcAft>
                <a:spcPts val="0"/>
              </a:spcAft>
              <a:buClr>
                <a:schemeClr val="lt1"/>
              </a:buClr>
              <a:buSzPts val="2000"/>
              <a:buNone/>
              <a:defRPr b="1" sz="2000"/>
            </a:lvl2pPr>
            <a:lvl3pPr indent="-228600" lvl="2" marL="1371600" algn="l">
              <a:lnSpc>
                <a:spcPct val="110000"/>
              </a:lnSpc>
              <a:spcBef>
                <a:spcPts val="800"/>
              </a:spcBef>
              <a:spcAft>
                <a:spcPts val="0"/>
              </a:spcAft>
              <a:buClr>
                <a:schemeClr val="lt1"/>
              </a:buClr>
              <a:buSzPts val="1800"/>
              <a:buNone/>
              <a:defRPr b="1" sz="1800"/>
            </a:lvl3pPr>
            <a:lvl4pPr indent="-228600" lvl="3" marL="1828800" algn="l">
              <a:lnSpc>
                <a:spcPct val="110000"/>
              </a:lnSpc>
              <a:spcBef>
                <a:spcPts val="800"/>
              </a:spcBef>
              <a:spcAft>
                <a:spcPts val="0"/>
              </a:spcAft>
              <a:buClr>
                <a:schemeClr val="lt1"/>
              </a:buClr>
              <a:buSzPts val="1600"/>
              <a:buNone/>
              <a:defRPr b="1" sz="1600"/>
            </a:lvl4pPr>
            <a:lvl5pPr indent="-228600" lvl="4" marL="2286000" algn="l">
              <a:lnSpc>
                <a:spcPct val="110000"/>
              </a:lnSpc>
              <a:spcBef>
                <a:spcPts val="800"/>
              </a:spcBef>
              <a:spcAft>
                <a:spcPts val="0"/>
              </a:spcAft>
              <a:buClr>
                <a:schemeClr val="lt1"/>
              </a:buClr>
              <a:buSzPts val="1600"/>
              <a:buNone/>
              <a:defRPr b="1" sz="1600"/>
            </a:lvl5pPr>
            <a:lvl6pPr indent="-228600" lvl="5" marL="2743200" algn="l">
              <a:lnSpc>
                <a:spcPct val="90000"/>
              </a:lnSpc>
              <a:spcBef>
                <a:spcPts val="8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90" name="Google Shape;190;p33"/>
          <p:cNvSpPr txBox="1"/>
          <p:nvPr>
            <p:ph idx="2" type="body"/>
          </p:nvPr>
        </p:nvSpPr>
        <p:spPr>
          <a:xfrm>
            <a:off x="550863" y="2577270"/>
            <a:ext cx="5429114" cy="3515555"/>
          </a:xfrm>
          <a:prstGeom prst="rect">
            <a:avLst/>
          </a:prstGeom>
          <a:noFill/>
          <a:ln>
            <a:noFill/>
          </a:ln>
        </p:spPr>
        <p:txBody>
          <a:bodyPr anchorCtr="0" anchor="t" bIns="0" lIns="0" spcFirstLastPara="1" rIns="0" wrap="square" tIns="0">
            <a:normAutofit/>
          </a:bodyPr>
          <a:lstStyle>
            <a:lvl1pPr indent="-342900" lvl="0" marL="457200" algn="l">
              <a:lnSpc>
                <a:spcPct val="110000"/>
              </a:lnSpc>
              <a:spcBef>
                <a:spcPts val="1000"/>
              </a:spcBef>
              <a:spcAft>
                <a:spcPts val="0"/>
              </a:spcAft>
              <a:buClr>
                <a:schemeClr val="lt1"/>
              </a:buClr>
              <a:buSzPts val="1800"/>
              <a:buChar char="•"/>
              <a:defRPr/>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91" name="Google Shape;191;p33"/>
          <p:cNvSpPr txBox="1"/>
          <p:nvPr>
            <p:ph idx="3" type="body"/>
          </p:nvPr>
        </p:nvSpPr>
        <p:spPr>
          <a:xfrm>
            <a:off x="6212024" y="1881275"/>
            <a:ext cx="5436392" cy="535354"/>
          </a:xfrm>
          <a:prstGeom prst="rect">
            <a:avLst/>
          </a:prstGeom>
          <a:noFill/>
          <a:ln>
            <a:noFill/>
          </a:ln>
        </p:spPr>
        <p:txBody>
          <a:bodyPr anchorCtr="0" anchor="b" bIns="0" lIns="0" spcFirstLastPara="1" rIns="0" wrap="square" tIns="0">
            <a:normAutofit/>
          </a:bodyPr>
          <a:lstStyle>
            <a:lvl1pPr indent="-317500" lvl="0" marL="457200" algn="l">
              <a:lnSpc>
                <a:spcPct val="110000"/>
              </a:lnSpc>
              <a:spcBef>
                <a:spcPts val="1000"/>
              </a:spcBef>
              <a:spcAft>
                <a:spcPts val="0"/>
              </a:spcAft>
              <a:buClr>
                <a:schemeClr val="lt1"/>
              </a:buClr>
              <a:buSzPts val="1400"/>
              <a:buChar char="•"/>
              <a:defRPr b="0" sz="1400" cap="none">
                <a:solidFill>
                  <a:schemeClr val="lt1"/>
                </a:solidFill>
              </a:defRPr>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92" name="Google Shape;192;p33"/>
          <p:cNvSpPr txBox="1"/>
          <p:nvPr>
            <p:ph idx="4" type="body"/>
          </p:nvPr>
        </p:nvSpPr>
        <p:spPr>
          <a:xfrm>
            <a:off x="6212023" y="2577270"/>
            <a:ext cx="5436391" cy="3515555"/>
          </a:xfrm>
          <a:prstGeom prst="rect">
            <a:avLst/>
          </a:prstGeom>
          <a:noFill/>
          <a:ln>
            <a:noFill/>
          </a:ln>
        </p:spPr>
        <p:txBody>
          <a:bodyPr anchorCtr="0" anchor="t" bIns="0" lIns="0" spcFirstLastPara="1" rIns="0" wrap="square" tIns="0">
            <a:normAutofit/>
          </a:bodyPr>
          <a:lstStyle>
            <a:lvl1pPr indent="-342900" lvl="0" marL="457200" algn="l">
              <a:lnSpc>
                <a:spcPct val="110000"/>
              </a:lnSpc>
              <a:spcBef>
                <a:spcPts val="1000"/>
              </a:spcBef>
              <a:spcAft>
                <a:spcPts val="0"/>
              </a:spcAft>
              <a:buClr>
                <a:schemeClr val="lt1"/>
              </a:buClr>
              <a:buSzPts val="1800"/>
              <a:buChar char="•"/>
              <a:defRPr/>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93" name="Google Shape;193;p33"/>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4" name="Google Shape;194;p33"/>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5" name="Google Shape;195;p33"/>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6" name="Shape 196"/>
        <p:cNvGrpSpPr/>
        <p:nvPr/>
      </p:nvGrpSpPr>
      <p:grpSpPr>
        <a:xfrm>
          <a:off x="0" y="0"/>
          <a:ext cx="0" cy="0"/>
          <a:chOff x="0" y="0"/>
          <a:chExt cx="0" cy="0"/>
        </a:xfrm>
      </p:grpSpPr>
      <p:sp>
        <p:nvSpPr>
          <p:cNvPr id="197" name="Google Shape;197;p34"/>
          <p:cNvSpPr txBox="1"/>
          <p:nvPr>
            <p:ph type="title"/>
          </p:nvPr>
        </p:nvSpPr>
        <p:spPr>
          <a:xfrm>
            <a:off x="3359149" y="550799"/>
            <a:ext cx="8283313" cy="5542025"/>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4800"/>
              <a:buFont typeface="Play"/>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8" name="Google Shape;198;p34"/>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9" name="Google Shape;199;p34"/>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0" name="Google Shape;200;p34"/>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GB"/>
              <a:t>‹#›</a:t>
            </a:fld>
            <a:endParaRPr/>
          </a:p>
        </p:txBody>
      </p:sp>
      <p:sp>
        <p:nvSpPr>
          <p:cNvPr id="201" name="Google Shape;201;p34"/>
          <p:cNvSpPr/>
          <p:nvPr/>
        </p:nvSpPr>
        <p:spPr>
          <a:xfrm flipH="1" rot="8100000">
            <a:off x="-410727" y="3958416"/>
            <a:ext cx="3536330" cy="1853969"/>
          </a:xfrm>
          <a:custGeom>
            <a:rect b="b" l="l" r="r" t="t"/>
            <a:pathLst>
              <a:path extrusionOk="0" h="1853969" w="3536330">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a:gsLst>
              <a:gs pos="0">
                <a:srgbClr val="2B274A"/>
              </a:gs>
              <a:gs pos="31000">
                <a:srgbClr val="2B274A"/>
              </a:gs>
              <a:gs pos="97000">
                <a:schemeClr val="dk2"/>
              </a:gs>
              <a:gs pos="100000">
                <a:schemeClr val="dk2"/>
              </a:gs>
            </a:gsLst>
            <a:lin ang="150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02" name="Google Shape;202;p34"/>
          <p:cNvSpPr/>
          <p:nvPr/>
        </p:nvSpPr>
        <p:spPr>
          <a:xfrm flipH="1" rot="8100000">
            <a:off x="-481151" y="3649708"/>
            <a:ext cx="3478701" cy="2164843"/>
          </a:xfrm>
          <a:custGeom>
            <a:rect b="b" l="l" r="r" t="t"/>
            <a:pathLst>
              <a:path extrusionOk="0" h="2164843" w="3478701">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rgbClr val="746EB3">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03" name="Google Shape;203;p34"/>
          <p:cNvSpPr/>
          <p:nvPr/>
        </p:nvSpPr>
        <p:spPr>
          <a:xfrm flipH="1" rot="2700000">
            <a:off x="1512277" y="2840042"/>
            <a:ext cx="214196" cy="933178"/>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04" name="Google Shape;204;p34"/>
          <p:cNvSpPr/>
          <p:nvPr/>
        </p:nvSpPr>
        <p:spPr>
          <a:xfrm>
            <a:off x="1780661" y="385236"/>
            <a:ext cx="1080000" cy="1080000"/>
          </a:xfrm>
          <a:prstGeom prst="ellipse">
            <a:avLst/>
          </a:prstGeom>
          <a:gradFill>
            <a:gsLst>
              <a:gs pos="0">
                <a:srgbClr val="1B182E"/>
              </a:gs>
              <a:gs pos="60000">
                <a:srgbClr val="1B182E"/>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grpSp>
        <p:nvGrpSpPr>
          <p:cNvPr id="205" name="Google Shape;205;p34"/>
          <p:cNvGrpSpPr/>
          <p:nvPr/>
        </p:nvGrpSpPr>
        <p:grpSpPr>
          <a:xfrm>
            <a:off x="509106" y="1383159"/>
            <a:ext cx="897877" cy="934082"/>
            <a:chOff x="5129684" y="1232940"/>
            <a:chExt cx="897877" cy="934082"/>
          </a:xfrm>
        </p:grpSpPr>
        <p:sp>
          <p:nvSpPr>
            <p:cNvPr id="206" name="Google Shape;206;p34"/>
            <p:cNvSpPr/>
            <p:nvPr/>
          </p:nvSpPr>
          <p:spPr>
            <a:xfrm rot="1800000">
              <a:off x="5356930" y="1363788"/>
              <a:ext cx="621086" cy="364601"/>
            </a:xfrm>
            <a:custGeom>
              <a:rect b="b" l="l" r="r" t="t"/>
              <a:pathLst>
                <a:path extrusionOk="0" h="317" w="540">
                  <a:moveTo>
                    <a:pt x="266" y="0"/>
                  </a:moveTo>
                  <a:lnTo>
                    <a:pt x="0" y="158"/>
                  </a:lnTo>
                  <a:lnTo>
                    <a:pt x="266" y="317"/>
                  </a:lnTo>
                  <a:lnTo>
                    <a:pt x="540" y="158"/>
                  </a:lnTo>
                  <a:lnTo>
                    <a:pt x="266" y="0"/>
                  </a:lnTo>
                  <a:close/>
                </a:path>
              </a:pathLst>
            </a:custGeom>
            <a:gradFill>
              <a:gsLst>
                <a:gs pos="0">
                  <a:srgbClr val="2B274A">
                    <a:alpha val="20000"/>
                  </a:srgbClr>
                </a:gs>
                <a:gs pos="20000">
                  <a:srgbClr val="2B274A">
                    <a:alpha val="20000"/>
                  </a:srgbClr>
                </a:gs>
                <a:gs pos="100000">
                  <a:srgbClr val="59EFC0">
                    <a:alpha val="2000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07" name="Google Shape;207;p34"/>
            <p:cNvSpPr/>
            <p:nvPr/>
          </p:nvSpPr>
          <p:spPr>
            <a:xfrm rot="1800000">
              <a:off x="5243759" y="1430747"/>
              <a:ext cx="305942" cy="538275"/>
            </a:xfrm>
            <a:custGeom>
              <a:rect b="b" l="l" r="r" t="t"/>
              <a:pathLst>
                <a:path extrusionOk="0" h="468" w="266">
                  <a:moveTo>
                    <a:pt x="266" y="468"/>
                  </a:moveTo>
                  <a:lnTo>
                    <a:pt x="0" y="310"/>
                  </a:lnTo>
                  <a:lnTo>
                    <a:pt x="0" y="310"/>
                  </a:lnTo>
                  <a:lnTo>
                    <a:pt x="0" y="0"/>
                  </a:lnTo>
                  <a:lnTo>
                    <a:pt x="0" y="0"/>
                  </a:lnTo>
                  <a:lnTo>
                    <a:pt x="266" y="159"/>
                  </a:lnTo>
                  <a:lnTo>
                    <a:pt x="266" y="468"/>
                  </a:lnTo>
                  <a:close/>
                </a:path>
              </a:pathLst>
            </a:custGeom>
            <a:gradFill>
              <a:gsLst>
                <a:gs pos="0">
                  <a:srgbClr val="2B274A">
                    <a:alpha val="20000"/>
                  </a:srgbClr>
                </a:gs>
                <a:gs pos="20000">
                  <a:srgbClr val="2B274A">
                    <a:alpha val="20000"/>
                  </a:srgbClr>
                </a:gs>
                <a:gs pos="100000">
                  <a:srgbClr val="59EFC0">
                    <a:alpha val="20000"/>
                  </a:srgbClr>
                </a:gs>
              </a:gsLst>
              <a:lin ang="19799999"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08" name="Google Shape;208;p34"/>
            <p:cNvSpPr/>
            <p:nvPr/>
          </p:nvSpPr>
          <p:spPr>
            <a:xfrm rot="1800000">
              <a:off x="5508097" y="1586019"/>
              <a:ext cx="315144" cy="538275"/>
            </a:xfrm>
            <a:custGeom>
              <a:rect b="b" l="l" r="r" t="t"/>
              <a:pathLst>
                <a:path extrusionOk="0" h="468" w="274">
                  <a:moveTo>
                    <a:pt x="274" y="0"/>
                  </a:moveTo>
                  <a:lnTo>
                    <a:pt x="274" y="310"/>
                  </a:lnTo>
                  <a:lnTo>
                    <a:pt x="274" y="310"/>
                  </a:lnTo>
                  <a:lnTo>
                    <a:pt x="0" y="468"/>
                  </a:lnTo>
                  <a:lnTo>
                    <a:pt x="0" y="159"/>
                  </a:lnTo>
                  <a:lnTo>
                    <a:pt x="274" y="0"/>
                  </a:lnTo>
                  <a:lnTo>
                    <a:pt x="274" y="0"/>
                  </a:lnTo>
                  <a:close/>
                </a:path>
              </a:pathLst>
            </a:custGeom>
            <a:gradFill>
              <a:gsLst>
                <a:gs pos="0">
                  <a:srgbClr val="2B274A">
                    <a:alpha val="20000"/>
                  </a:srgbClr>
                </a:gs>
                <a:gs pos="20000">
                  <a:srgbClr val="2B274A">
                    <a:alpha val="20000"/>
                  </a:srgbClr>
                </a:gs>
                <a:gs pos="100000">
                  <a:srgbClr val="59EFC0">
                    <a:alpha val="20000"/>
                  </a:srgbClr>
                </a:gs>
              </a:gsLst>
              <a:lin ang="180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9" name="Shape 209"/>
        <p:cNvGrpSpPr/>
        <p:nvPr/>
      </p:nvGrpSpPr>
      <p:grpSpPr>
        <a:xfrm>
          <a:off x="0" y="0"/>
          <a:ext cx="0" cy="0"/>
          <a:chOff x="0" y="0"/>
          <a:chExt cx="0" cy="0"/>
        </a:xfrm>
      </p:grpSpPr>
      <p:sp>
        <p:nvSpPr>
          <p:cNvPr id="210" name="Google Shape;210;p35"/>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1" name="Google Shape;211;p35"/>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2" name="Google Shape;212;p35"/>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3" name="Shape 213"/>
        <p:cNvGrpSpPr/>
        <p:nvPr/>
      </p:nvGrpSpPr>
      <p:grpSpPr>
        <a:xfrm>
          <a:off x="0" y="0"/>
          <a:ext cx="0" cy="0"/>
          <a:chOff x="0" y="0"/>
          <a:chExt cx="0" cy="0"/>
        </a:xfrm>
      </p:grpSpPr>
      <p:grpSp>
        <p:nvGrpSpPr>
          <p:cNvPr id="214" name="Google Shape;214;p36"/>
          <p:cNvGrpSpPr/>
          <p:nvPr/>
        </p:nvGrpSpPr>
        <p:grpSpPr>
          <a:xfrm>
            <a:off x="4752748" y="4823504"/>
            <a:ext cx="1656714" cy="1656714"/>
            <a:chOff x="2481534" y="2139594"/>
            <a:chExt cx="1656714" cy="1656714"/>
          </a:xfrm>
        </p:grpSpPr>
        <p:sp>
          <p:nvSpPr>
            <p:cNvPr id="215" name="Google Shape;215;p36"/>
            <p:cNvSpPr/>
            <p:nvPr/>
          </p:nvSpPr>
          <p:spPr>
            <a:xfrm rot="2700000">
              <a:off x="2769891" y="2336477"/>
              <a:ext cx="1080000" cy="1262947"/>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16" name="Google Shape;216;p36"/>
            <p:cNvSpPr/>
            <p:nvPr/>
          </p:nvSpPr>
          <p:spPr>
            <a:xfrm rot="8100000">
              <a:off x="2784291" y="2683551"/>
              <a:ext cx="540000" cy="1080000"/>
            </a:xfrm>
            <a:prstGeom prst="ellipse">
              <a:avLst/>
            </a:prstGeom>
            <a:gradFill>
              <a:gsLst>
                <a:gs pos="0">
                  <a:srgbClr val="221F3B"/>
                </a:gs>
                <a:gs pos="50000">
                  <a:srgbClr val="221F3B"/>
                </a:gs>
                <a:gs pos="100000">
                  <a:srgbClr val="2B274A"/>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grpSp>
      <p:sp>
        <p:nvSpPr>
          <p:cNvPr id="217" name="Google Shape;217;p36"/>
          <p:cNvSpPr txBox="1"/>
          <p:nvPr>
            <p:ph type="title"/>
          </p:nvPr>
        </p:nvSpPr>
        <p:spPr>
          <a:xfrm>
            <a:off x="550863" y="549275"/>
            <a:ext cx="11090275" cy="984885"/>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3200"/>
              <a:buFont typeface="Pla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8" name="Google Shape;218;p36"/>
          <p:cNvSpPr txBox="1"/>
          <p:nvPr>
            <p:ph idx="1" type="body"/>
          </p:nvPr>
        </p:nvSpPr>
        <p:spPr>
          <a:xfrm>
            <a:off x="4295775" y="1750060"/>
            <a:ext cx="7345362" cy="4342765"/>
          </a:xfrm>
          <a:prstGeom prst="rect">
            <a:avLst/>
          </a:prstGeom>
          <a:noFill/>
          <a:ln>
            <a:noFill/>
          </a:ln>
        </p:spPr>
        <p:txBody>
          <a:bodyPr anchorCtr="0" anchor="t" bIns="0" lIns="0" spcFirstLastPara="1" rIns="0" wrap="square" tIns="0">
            <a:normAutofit/>
          </a:bodyPr>
          <a:lstStyle>
            <a:lvl1pPr indent="-330200" lvl="0" marL="457200" algn="l">
              <a:lnSpc>
                <a:spcPct val="110000"/>
              </a:lnSpc>
              <a:spcBef>
                <a:spcPts val="1000"/>
              </a:spcBef>
              <a:spcAft>
                <a:spcPts val="0"/>
              </a:spcAft>
              <a:buClr>
                <a:schemeClr val="lt1"/>
              </a:buClr>
              <a:buSzPts val="1600"/>
              <a:buChar char="•"/>
              <a:defRPr sz="1600"/>
            </a:lvl1pPr>
            <a:lvl2pPr indent="-330200" lvl="1" marL="914400" algn="l">
              <a:lnSpc>
                <a:spcPct val="110000"/>
              </a:lnSpc>
              <a:spcBef>
                <a:spcPts val="800"/>
              </a:spcBef>
              <a:spcAft>
                <a:spcPts val="0"/>
              </a:spcAft>
              <a:buClr>
                <a:schemeClr val="lt1"/>
              </a:buClr>
              <a:buSzPts val="1600"/>
              <a:buChar char="•"/>
              <a:defRPr sz="1600"/>
            </a:lvl2pPr>
            <a:lvl3pPr indent="-330200" lvl="2" marL="1371600" algn="l">
              <a:lnSpc>
                <a:spcPct val="110000"/>
              </a:lnSpc>
              <a:spcBef>
                <a:spcPts val="800"/>
              </a:spcBef>
              <a:spcAft>
                <a:spcPts val="0"/>
              </a:spcAft>
              <a:buClr>
                <a:schemeClr val="lt1"/>
              </a:buClr>
              <a:buSzPts val="1600"/>
              <a:buChar char="•"/>
              <a:defRPr sz="1600"/>
            </a:lvl3pPr>
            <a:lvl4pPr indent="-330200" lvl="3" marL="1828800" algn="l">
              <a:lnSpc>
                <a:spcPct val="110000"/>
              </a:lnSpc>
              <a:spcBef>
                <a:spcPts val="800"/>
              </a:spcBef>
              <a:spcAft>
                <a:spcPts val="0"/>
              </a:spcAft>
              <a:buClr>
                <a:schemeClr val="lt1"/>
              </a:buClr>
              <a:buSzPts val="1600"/>
              <a:buChar char="•"/>
              <a:defRPr sz="1600"/>
            </a:lvl4pPr>
            <a:lvl5pPr indent="-330200" lvl="4" marL="2286000" algn="l">
              <a:lnSpc>
                <a:spcPct val="110000"/>
              </a:lnSpc>
              <a:spcBef>
                <a:spcPts val="800"/>
              </a:spcBef>
              <a:spcAft>
                <a:spcPts val="0"/>
              </a:spcAft>
              <a:buClr>
                <a:schemeClr val="lt1"/>
              </a:buClr>
              <a:buSzPts val="1600"/>
              <a:buChar char="•"/>
              <a:defRPr sz="1600"/>
            </a:lvl5pPr>
            <a:lvl6pPr indent="-355600" lvl="5" marL="2743200" algn="l">
              <a:lnSpc>
                <a:spcPct val="90000"/>
              </a:lnSpc>
              <a:spcBef>
                <a:spcPts val="8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9" name="Google Shape;219;p36"/>
          <p:cNvSpPr txBox="1"/>
          <p:nvPr>
            <p:ph idx="2" type="body"/>
          </p:nvPr>
        </p:nvSpPr>
        <p:spPr>
          <a:xfrm>
            <a:off x="550863" y="1750060"/>
            <a:ext cx="3565525" cy="4342765"/>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lt1"/>
              </a:buClr>
              <a:buSzPts val="1600"/>
              <a:buNone/>
              <a:defRPr sz="1600"/>
            </a:lvl1pPr>
            <a:lvl2pPr indent="-228600" lvl="1" marL="914400" algn="l">
              <a:lnSpc>
                <a:spcPct val="110000"/>
              </a:lnSpc>
              <a:spcBef>
                <a:spcPts val="800"/>
              </a:spcBef>
              <a:spcAft>
                <a:spcPts val="0"/>
              </a:spcAft>
              <a:buClr>
                <a:schemeClr val="lt1"/>
              </a:buClr>
              <a:buSzPts val="1400"/>
              <a:buNone/>
              <a:defRPr sz="1400"/>
            </a:lvl2pPr>
            <a:lvl3pPr indent="-228600" lvl="2" marL="1371600" algn="l">
              <a:lnSpc>
                <a:spcPct val="110000"/>
              </a:lnSpc>
              <a:spcBef>
                <a:spcPts val="800"/>
              </a:spcBef>
              <a:spcAft>
                <a:spcPts val="0"/>
              </a:spcAft>
              <a:buClr>
                <a:schemeClr val="lt1"/>
              </a:buClr>
              <a:buSzPts val="1200"/>
              <a:buNone/>
              <a:defRPr sz="1200"/>
            </a:lvl3pPr>
            <a:lvl4pPr indent="-228600" lvl="3" marL="1828800" algn="l">
              <a:lnSpc>
                <a:spcPct val="110000"/>
              </a:lnSpc>
              <a:spcBef>
                <a:spcPts val="800"/>
              </a:spcBef>
              <a:spcAft>
                <a:spcPts val="0"/>
              </a:spcAft>
              <a:buClr>
                <a:schemeClr val="lt1"/>
              </a:buClr>
              <a:buSzPts val="1000"/>
              <a:buNone/>
              <a:defRPr sz="1000"/>
            </a:lvl4pPr>
            <a:lvl5pPr indent="-228600" lvl="4" marL="2286000" algn="l">
              <a:lnSpc>
                <a:spcPct val="110000"/>
              </a:lnSpc>
              <a:spcBef>
                <a:spcPts val="800"/>
              </a:spcBef>
              <a:spcAft>
                <a:spcPts val="0"/>
              </a:spcAft>
              <a:buClr>
                <a:schemeClr val="lt1"/>
              </a:buClr>
              <a:buSzPts val="1000"/>
              <a:buNone/>
              <a:defRPr sz="1000"/>
            </a:lvl5pPr>
            <a:lvl6pPr indent="-228600" lvl="5" marL="2743200" algn="l">
              <a:lnSpc>
                <a:spcPct val="90000"/>
              </a:lnSpc>
              <a:spcBef>
                <a:spcPts val="8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20" name="Google Shape;220;p36"/>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1" name="Google Shape;221;p36"/>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2" name="Google Shape;222;p36"/>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23" name="Shape 223"/>
        <p:cNvGrpSpPr/>
        <p:nvPr/>
      </p:nvGrpSpPr>
      <p:grpSpPr>
        <a:xfrm>
          <a:off x="0" y="0"/>
          <a:ext cx="0" cy="0"/>
          <a:chOff x="0" y="0"/>
          <a:chExt cx="0" cy="0"/>
        </a:xfrm>
      </p:grpSpPr>
      <p:grpSp>
        <p:nvGrpSpPr>
          <p:cNvPr id="224" name="Google Shape;224;p37"/>
          <p:cNvGrpSpPr/>
          <p:nvPr/>
        </p:nvGrpSpPr>
        <p:grpSpPr>
          <a:xfrm>
            <a:off x="220889" y="4984670"/>
            <a:ext cx="897877" cy="934082"/>
            <a:chOff x="5129684" y="1232940"/>
            <a:chExt cx="897877" cy="934082"/>
          </a:xfrm>
        </p:grpSpPr>
        <p:sp>
          <p:nvSpPr>
            <p:cNvPr id="225" name="Google Shape;225;p37"/>
            <p:cNvSpPr/>
            <p:nvPr/>
          </p:nvSpPr>
          <p:spPr>
            <a:xfrm rot="1800000">
              <a:off x="5356930" y="1363788"/>
              <a:ext cx="621086" cy="364601"/>
            </a:xfrm>
            <a:custGeom>
              <a:rect b="b" l="l" r="r" t="t"/>
              <a:pathLst>
                <a:path extrusionOk="0" h="317" w="540">
                  <a:moveTo>
                    <a:pt x="266" y="0"/>
                  </a:moveTo>
                  <a:lnTo>
                    <a:pt x="0" y="158"/>
                  </a:lnTo>
                  <a:lnTo>
                    <a:pt x="266" y="317"/>
                  </a:lnTo>
                  <a:lnTo>
                    <a:pt x="540" y="158"/>
                  </a:lnTo>
                  <a:lnTo>
                    <a:pt x="266" y="0"/>
                  </a:lnTo>
                  <a:close/>
                </a:path>
              </a:pathLst>
            </a:custGeom>
            <a:gradFill>
              <a:gsLst>
                <a:gs pos="0">
                  <a:srgbClr val="2B274A">
                    <a:alpha val="20000"/>
                  </a:srgbClr>
                </a:gs>
                <a:gs pos="20000">
                  <a:srgbClr val="2B274A">
                    <a:alpha val="20000"/>
                  </a:srgbClr>
                </a:gs>
                <a:gs pos="100000">
                  <a:srgbClr val="59EFC0">
                    <a:alpha val="2000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26" name="Google Shape;226;p37"/>
            <p:cNvSpPr/>
            <p:nvPr/>
          </p:nvSpPr>
          <p:spPr>
            <a:xfrm rot="1800000">
              <a:off x="5243759" y="1430747"/>
              <a:ext cx="305942" cy="538275"/>
            </a:xfrm>
            <a:custGeom>
              <a:rect b="b" l="l" r="r" t="t"/>
              <a:pathLst>
                <a:path extrusionOk="0" h="468" w="266">
                  <a:moveTo>
                    <a:pt x="266" y="468"/>
                  </a:moveTo>
                  <a:lnTo>
                    <a:pt x="0" y="310"/>
                  </a:lnTo>
                  <a:lnTo>
                    <a:pt x="0" y="310"/>
                  </a:lnTo>
                  <a:lnTo>
                    <a:pt x="0" y="0"/>
                  </a:lnTo>
                  <a:lnTo>
                    <a:pt x="0" y="0"/>
                  </a:lnTo>
                  <a:lnTo>
                    <a:pt x="266" y="159"/>
                  </a:lnTo>
                  <a:lnTo>
                    <a:pt x="266" y="468"/>
                  </a:lnTo>
                  <a:close/>
                </a:path>
              </a:pathLst>
            </a:custGeom>
            <a:gradFill>
              <a:gsLst>
                <a:gs pos="0">
                  <a:srgbClr val="2B274A">
                    <a:alpha val="20000"/>
                  </a:srgbClr>
                </a:gs>
                <a:gs pos="20000">
                  <a:srgbClr val="2B274A">
                    <a:alpha val="20000"/>
                  </a:srgbClr>
                </a:gs>
                <a:gs pos="100000">
                  <a:srgbClr val="59EFC0">
                    <a:alpha val="20000"/>
                  </a:srgbClr>
                </a:gs>
              </a:gsLst>
              <a:lin ang="19799999"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27" name="Google Shape;227;p37"/>
            <p:cNvSpPr/>
            <p:nvPr/>
          </p:nvSpPr>
          <p:spPr>
            <a:xfrm rot="1800000">
              <a:off x="5508097" y="1586019"/>
              <a:ext cx="315144" cy="538275"/>
            </a:xfrm>
            <a:custGeom>
              <a:rect b="b" l="l" r="r" t="t"/>
              <a:pathLst>
                <a:path extrusionOk="0" h="468" w="274">
                  <a:moveTo>
                    <a:pt x="274" y="0"/>
                  </a:moveTo>
                  <a:lnTo>
                    <a:pt x="274" y="310"/>
                  </a:lnTo>
                  <a:lnTo>
                    <a:pt x="274" y="310"/>
                  </a:lnTo>
                  <a:lnTo>
                    <a:pt x="0" y="468"/>
                  </a:lnTo>
                  <a:lnTo>
                    <a:pt x="0" y="159"/>
                  </a:lnTo>
                  <a:lnTo>
                    <a:pt x="274" y="0"/>
                  </a:lnTo>
                  <a:lnTo>
                    <a:pt x="274" y="0"/>
                  </a:lnTo>
                  <a:close/>
                </a:path>
              </a:pathLst>
            </a:custGeom>
            <a:gradFill>
              <a:gsLst>
                <a:gs pos="0">
                  <a:srgbClr val="2B274A">
                    <a:alpha val="20000"/>
                  </a:srgbClr>
                </a:gs>
                <a:gs pos="20000">
                  <a:srgbClr val="2B274A">
                    <a:alpha val="20000"/>
                  </a:srgbClr>
                </a:gs>
                <a:gs pos="100000">
                  <a:srgbClr val="59EFC0">
                    <a:alpha val="20000"/>
                  </a:srgbClr>
                </a:gs>
              </a:gsLst>
              <a:lin ang="180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grpSp>
      <p:sp>
        <p:nvSpPr>
          <p:cNvPr id="228" name="Google Shape;228;p37"/>
          <p:cNvSpPr txBox="1"/>
          <p:nvPr>
            <p:ph type="title"/>
          </p:nvPr>
        </p:nvSpPr>
        <p:spPr>
          <a:xfrm>
            <a:off x="550863" y="575409"/>
            <a:ext cx="4500562" cy="984885"/>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lt1"/>
              </a:buClr>
              <a:buSzPts val="3200"/>
              <a:buFont typeface="Pla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9" name="Google Shape;229;p37"/>
          <p:cNvSpPr/>
          <p:nvPr>
            <p:ph idx="2" type="pic"/>
          </p:nvPr>
        </p:nvSpPr>
        <p:spPr>
          <a:xfrm>
            <a:off x="5267324" y="575409"/>
            <a:ext cx="6373813" cy="5733316"/>
          </a:xfrm>
          <a:prstGeom prst="rect">
            <a:avLst/>
          </a:prstGeom>
          <a:noFill/>
          <a:ln>
            <a:noFill/>
          </a:ln>
        </p:spPr>
      </p:sp>
      <p:sp>
        <p:nvSpPr>
          <p:cNvPr id="230" name="Google Shape;230;p37"/>
          <p:cNvSpPr txBox="1"/>
          <p:nvPr>
            <p:ph idx="1" type="body"/>
          </p:nvPr>
        </p:nvSpPr>
        <p:spPr>
          <a:xfrm>
            <a:off x="550863" y="1776195"/>
            <a:ext cx="4500562" cy="4532530"/>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lt1"/>
              </a:buClr>
              <a:buSzPts val="1600"/>
              <a:buNone/>
              <a:defRPr sz="1600"/>
            </a:lvl1pPr>
            <a:lvl2pPr indent="-228600" lvl="1" marL="914400" algn="l">
              <a:lnSpc>
                <a:spcPct val="110000"/>
              </a:lnSpc>
              <a:spcBef>
                <a:spcPts val="800"/>
              </a:spcBef>
              <a:spcAft>
                <a:spcPts val="0"/>
              </a:spcAft>
              <a:buClr>
                <a:schemeClr val="lt1"/>
              </a:buClr>
              <a:buSzPts val="1400"/>
              <a:buNone/>
              <a:defRPr sz="1400"/>
            </a:lvl2pPr>
            <a:lvl3pPr indent="-228600" lvl="2" marL="1371600" algn="l">
              <a:lnSpc>
                <a:spcPct val="110000"/>
              </a:lnSpc>
              <a:spcBef>
                <a:spcPts val="800"/>
              </a:spcBef>
              <a:spcAft>
                <a:spcPts val="0"/>
              </a:spcAft>
              <a:buClr>
                <a:schemeClr val="lt1"/>
              </a:buClr>
              <a:buSzPts val="1200"/>
              <a:buNone/>
              <a:defRPr sz="1200"/>
            </a:lvl3pPr>
            <a:lvl4pPr indent="-228600" lvl="3" marL="1828800" algn="l">
              <a:lnSpc>
                <a:spcPct val="110000"/>
              </a:lnSpc>
              <a:spcBef>
                <a:spcPts val="800"/>
              </a:spcBef>
              <a:spcAft>
                <a:spcPts val="0"/>
              </a:spcAft>
              <a:buClr>
                <a:schemeClr val="lt1"/>
              </a:buClr>
              <a:buSzPts val="1000"/>
              <a:buNone/>
              <a:defRPr sz="1000"/>
            </a:lvl4pPr>
            <a:lvl5pPr indent="-228600" lvl="4" marL="2286000" algn="l">
              <a:lnSpc>
                <a:spcPct val="110000"/>
              </a:lnSpc>
              <a:spcBef>
                <a:spcPts val="800"/>
              </a:spcBef>
              <a:spcAft>
                <a:spcPts val="0"/>
              </a:spcAft>
              <a:buClr>
                <a:schemeClr val="lt1"/>
              </a:buClr>
              <a:buSzPts val="1000"/>
              <a:buNone/>
              <a:defRPr sz="1000"/>
            </a:lvl5pPr>
            <a:lvl6pPr indent="-228600" lvl="5" marL="2743200" algn="l">
              <a:lnSpc>
                <a:spcPct val="90000"/>
              </a:lnSpc>
              <a:spcBef>
                <a:spcPts val="8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31" name="Google Shape;231;p37"/>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2" name="Google Shape;232;p37"/>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3" name="Google Shape;233;p37"/>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18" name="Shape 18"/>
        <p:cNvGrpSpPr/>
        <p:nvPr/>
      </p:nvGrpSpPr>
      <p:grpSpPr>
        <a:xfrm>
          <a:off x="0" y="0"/>
          <a:ext cx="0" cy="0"/>
          <a:chOff x="0" y="0"/>
          <a:chExt cx="0" cy="0"/>
        </a:xfrm>
      </p:grpSpPr>
      <p:grpSp>
        <p:nvGrpSpPr>
          <p:cNvPr id="19" name="Google Shape;19;p20"/>
          <p:cNvGrpSpPr/>
          <p:nvPr/>
        </p:nvGrpSpPr>
        <p:grpSpPr>
          <a:xfrm>
            <a:off x="363888" y="5322560"/>
            <a:ext cx="1030305" cy="1030305"/>
            <a:chOff x="10240859" y="1436639"/>
            <a:chExt cx="1030305" cy="1030305"/>
          </a:xfrm>
        </p:grpSpPr>
        <p:sp>
          <p:nvSpPr>
            <p:cNvPr id="20" name="Google Shape;20;p20"/>
            <p:cNvSpPr/>
            <p:nvPr/>
          </p:nvSpPr>
          <p:spPr>
            <a:xfrm rot="-8100000">
              <a:off x="10268976" y="1743588"/>
              <a:ext cx="926985" cy="463493"/>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1" name="Google Shape;21;p20"/>
            <p:cNvSpPr/>
            <p:nvPr/>
          </p:nvSpPr>
          <p:spPr>
            <a:xfrm rot="-2700000">
              <a:off x="11115555" y="1939340"/>
              <a:ext cx="53549" cy="233295"/>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2" name="Google Shape;22;p20"/>
            <p:cNvSpPr/>
            <p:nvPr/>
          </p:nvSpPr>
          <p:spPr>
            <a:xfrm rot="-2700000">
              <a:off x="10625042" y="1448827"/>
              <a:ext cx="53549" cy="233295"/>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3" name="Google Shape;23;p20"/>
            <p:cNvSpPr/>
            <p:nvPr/>
          </p:nvSpPr>
          <p:spPr>
            <a:xfrm rot="-8100000">
              <a:off x="10292519" y="1686748"/>
              <a:ext cx="926985" cy="530086"/>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grpSp>
      <p:sp>
        <p:nvSpPr>
          <p:cNvPr id="24" name="Google Shape;24;p20"/>
          <p:cNvSpPr txBox="1"/>
          <p:nvPr>
            <p:ph type="title"/>
          </p:nvPr>
        </p:nvSpPr>
        <p:spPr>
          <a:xfrm>
            <a:off x="550863" y="483924"/>
            <a:ext cx="11090275" cy="1684059"/>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chemeClr val="lt1"/>
              </a:buClr>
              <a:buSzPts val="4000"/>
              <a:buFont typeface="Play"/>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0"/>
          <p:cNvSpPr txBox="1"/>
          <p:nvPr>
            <p:ph idx="1" type="body"/>
          </p:nvPr>
        </p:nvSpPr>
        <p:spPr>
          <a:xfrm>
            <a:off x="550863" y="2419350"/>
            <a:ext cx="11090274" cy="3913188"/>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lt1"/>
              </a:buClr>
              <a:buSzPts val="1800"/>
              <a:buNone/>
              <a:defRPr sz="1800">
                <a:solidFill>
                  <a:schemeClr val="lt1"/>
                </a:solidFill>
              </a:defRPr>
            </a:lvl1pPr>
            <a:lvl2pPr indent="-304800" lvl="1" marL="914400" algn="l">
              <a:lnSpc>
                <a:spcPct val="110000"/>
              </a:lnSpc>
              <a:spcBef>
                <a:spcPts val="800"/>
              </a:spcBef>
              <a:spcAft>
                <a:spcPts val="0"/>
              </a:spcAft>
              <a:buClr>
                <a:schemeClr val="lt1"/>
              </a:buClr>
              <a:buSzPts val="1200"/>
              <a:buChar char="•"/>
              <a:defRPr sz="1200">
                <a:solidFill>
                  <a:schemeClr val="lt1"/>
                </a:solidFill>
              </a:defRPr>
            </a:lvl2pPr>
            <a:lvl3pPr indent="-304800" lvl="2" marL="1371600" algn="l">
              <a:lnSpc>
                <a:spcPct val="110000"/>
              </a:lnSpc>
              <a:spcBef>
                <a:spcPts val="800"/>
              </a:spcBef>
              <a:spcAft>
                <a:spcPts val="0"/>
              </a:spcAft>
              <a:buClr>
                <a:schemeClr val="lt1"/>
              </a:buClr>
              <a:buSzPts val="1200"/>
              <a:buChar char="•"/>
              <a:defRPr sz="1200">
                <a:solidFill>
                  <a:schemeClr val="lt1"/>
                </a:solidFill>
              </a:defRPr>
            </a:lvl3pPr>
            <a:lvl4pPr indent="-304800" lvl="3" marL="1828800" algn="l">
              <a:lnSpc>
                <a:spcPct val="110000"/>
              </a:lnSpc>
              <a:spcBef>
                <a:spcPts val="800"/>
              </a:spcBef>
              <a:spcAft>
                <a:spcPts val="0"/>
              </a:spcAft>
              <a:buClr>
                <a:schemeClr val="lt1"/>
              </a:buClr>
              <a:buSzPts val="1200"/>
              <a:buChar char="•"/>
              <a:defRPr sz="1200">
                <a:solidFill>
                  <a:schemeClr val="lt1"/>
                </a:solidFill>
              </a:defRPr>
            </a:lvl4pPr>
            <a:lvl5pPr indent="-304800" lvl="4" marL="2286000" algn="l">
              <a:lnSpc>
                <a:spcPct val="110000"/>
              </a:lnSpc>
              <a:spcBef>
                <a:spcPts val="800"/>
              </a:spcBef>
              <a:spcAft>
                <a:spcPts val="0"/>
              </a:spcAft>
              <a:buClr>
                <a:schemeClr val="lt1"/>
              </a:buClr>
              <a:buSzPts val="1200"/>
              <a:buChar char="•"/>
              <a:defRPr sz="1200">
                <a:solidFill>
                  <a:schemeClr val="lt1"/>
                </a:solidFill>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6" name="Google Shape;26;p20"/>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20"/>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20"/>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GB"/>
              <a:t>‹#›</a:t>
            </a:fld>
            <a:endParaRPr/>
          </a:p>
        </p:txBody>
      </p:sp>
      <p:grpSp>
        <p:nvGrpSpPr>
          <p:cNvPr id="29" name="Google Shape;29;p20"/>
          <p:cNvGrpSpPr/>
          <p:nvPr/>
        </p:nvGrpSpPr>
        <p:grpSpPr>
          <a:xfrm>
            <a:off x="8896749" y="1383159"/>
            <a:ext cx="897877" cy="934082"/>
            <a:chOff x="5129684" y="1232940"/>
            <a:chExt cx="897877" cy="934082"/>
          </a:xfrm>
        </p:grpSpPr>
        <p:sp>
          <p:nvSpPr>
            <p:cNvPr id="30" name="Google Shape;30;p20"/>
            <p:cNvSpPr/>
            <p:nvPr/>
          </p:nvSpPr>
          <p:spPr>
            <a:xfrm rot="1800000">
              <a:off x="5356930" y="1363788"/>
              <a:ext cx="621086" cy="364601"/>
            </a:xfrm>
            <a:custGeom>
              <a:rect b="b" l="l" r="r" t="t"/>
              <a:pathLst>
                <a:path extrusionOk="0" h="317" w="540">
                  <a:moveTo>
                    <a:pt x="266" y="0"/>
                  </a:moveTo>
                  <a:lnTo>
                    <a:pt x="0" y="158"/>
                  </a:lnTo>
                  <a:lnTo>
                    <a:pt x="266" y="317"/>
                  </a:lnTo>
                  <a:lnTo>
                    <a:pt x="540" y="158"/>
                  </a:lnTo>
                  <a:lnTo>
                    <a:pt x="266" y="0"/>
                  </a:lnTo>
                  <a:close/>
                </a:path>
              </a:pathLst>
            </a:custGeom>
            <a:gradFill>
              <a:gsLst>
                <a:gs pos="0">
                  <a:srgbClr val="2B274A">
                    <a:alpha val="20000"/>
                  </a:srgbClr>
                </a:gs>
                <a:gs pos="20000">
                  <a:srgbClr val="2B274A">
                    <a:alpha val="20000"/>
                  </a:srgbClr>
                </a:gs>
                <a:gs pos="100000">
                  <a:srgbClr val="59EFC0">
                    <a:alpha val="2000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31" name="Google Shape;31;p20"/>
            <p:cNvSpPr/>
            <p:nvPr/>
          </p:nvSpPr>
          <p:spPr>
            <a:xfrm rot="1800000">
              <a:off x="5243759" y="1430747"/>
              <a:ext cx="305942" cy="538275"/>
            </a:xfrm>
            <a:custGeom>
              <a:rect b="b" l="l" r="r" t="t"/>
              <a:pathLst>
                <a:path extrusionOk="0" h="468" w="266">
                  <a:moveTo>
                    <a:pt x="266" y="468"/>
                  </a:moveTo>
                  <a:lnTo>
                    <a:pt x="0" y="310"/>
                  </a:lnTo>
                  <a:lnTo>
                    <a:pt x="0" y="310"/>
                  </a:lnTo>
                  <a:lnTo>
                    <a:pt x="0" y="0"/>
                  </a:lnTo>
                  <a:lnTo>
                    <a:pt x="0" y="0"/>
                  </a:lnTo>
                  <a:lnTo>
                    <a:pt x="266" y="159"/>
                  </a:lnTo>
                  <a:lnTo>
                    <a:pt x="266" y="468"/>
                  </a:lnTo>
                  <a:close/>
                </a:path>
              </a:pathLst>
            </a:custGeom>
            <a:gradFill>
              <a:gsLst>
                <a:gs pos="0">
                  <a:srgbClr val="2B274A">
                    <a:alpha val="20000"/>
                  </a:srgbClr>
                </a:gs>
                <a:gs pos="20000">
                  <a:srgbClr val="2B274A">
                    <a:alpha val="20000"/>
                  </a:srgbClr>
                </a:gs>
                <a:gs pos="100000">
                  <a:srgbClr val="59EFC0">
                    <a:alpha val="20000"/>
                  </a:srgbClr>
                </a:gs>
              </a:gsLst>
              <a:lin ang="19799999"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32" name="Google Shape;32;p20"/>
            <p:cNvSpPr/>
            <p:nvPr/>
          </p:nvSpPr>
          <p:spPr>
            <a:xfrm rot="1800000">
              <a:off x="5508097" y="1586019"/>
              <a:ext cx="315144" cy="538275"/>
            </a:xfrm>
            <a:custGeom>
              <a:rect b="b" l="l" r="r" t="t"/>
              <a:pathLst>
                <a:path extrusionOk="0" h="468" w="274">
                  <a:moveTo>
                    <a:pt x="274" y="0"/>
                  </a:moveTo>
                  <a:lnTo>
                    <a:pt x="274" y="310"/>
                  </a:lnTo>
                  <a:lnTo>
                    <a:pt x="274" y="310"/>
                  </a:lnTo>
                  <a:lnTo>
                    <a:pt x="0" y="468"/>
                  </a:lnTo>
                  <a:lnTo>
                    <a:pt x="0" y="159"/>
                  </a:lnTo>
                  <a:lnTo>
                    <a:pt x="274" y="0"/>
                  </a:lnTo>
                  <a:lnTo>
                    <a:pt x="274" y="0"/>
                  </a:lnTo>
                  <a:close/>
                </a:path>
              </a:pathLst>
            </a:custGeom>
            <a:gradFill>
              <a:gsLst>
                <a:gs pos="0">
                  <a:srgbClr val="2B274A">
                    <a:alpha val="20000"/>
                  </a:srgbClr>
                </a:gs>
                <a:gs pos="20000">
                  <a:srgbClr val="2B274A">
                    <a:alpha val="20000"/>
                  </a:srgbClr>
                </a:gs>
                <a:gs pos="100000">
                  <a:srgbClr val="59EFC0">
                    <a:alpha val="20000"/>
                  </a:srgbClr>
                </a:gs>
              </a:gsLst>
              <a:lin ang="180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grpSp>
      <p:sp>
        <p:nvSpPr>
          <p:cNvPr id="33" name="Google Shape;33;p20"/>
          <p:cNvSpPr/>
          <p:nvPr/>
        </p:nvSpPr>
        <p:spPr>
          <a:xfrm>
            <a:off x="10168304" y="385236"/>
            <a:ext cx="1080000" cy="1080000"/>
          </a:xfrm>
          <a:prstGeom prst="ellipse">
            <a:avLst/>
          </a:prstGeom>
          <a:gradFill>
            <a:gsLst>
              <a:gs pos="0">
                <a:srgbClr val="1B182E"/>
              </a:gs>
              <a:gs pos="60000">
                <a:srgbClr val="1B182E"/>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grpSp>
        <p:nvGrpSpPr>
          <p:cNvPr id="34" name="Google Shape;34;p20"/>
          <p:cNvGrpSpPr/>
          <p:nvPr/>
        </p:nvGrpSpPr>
        <p:grpSpPr>
          <a:xfrm flipH="1">
            <a:off x="8925426" y="2736835"/>
            <a:ext cx="3990589" cy="4054324"/>
            <a:chOff x="4285509" y="2736835"/>
            <a:chExt cx="3990589" cy="4054324"/>
          </a:xfrm>
        </p:grpSpPr>
        <p:sp>
          <p:nvSpPr>
            <p:cNvPr id="35" name="Google Shape;35;p20"/>
            <p:cNvSpPr/>
            <p:nvPr/>
          </p:nvSpPr>
          <p:spPr>
            <a:xfrm flipH="1" rot="8100000">
              <a:off x="4602175" y="3958416"/>
              <a:ext cx="3536330" cy="1853969"/>
            </a:xfrm>
            <a:custGeom>
              <a:rect b="b" l="l" r="r" t="t"/>
              <a:pathLst>
                <a:path extrusionOk="0" h="1853969" w="3536330">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a:gsLst>
                <a:gs pos="0">
                  <a:srgbClr val="2B274A"/>
                </a:gs>
                <a:gs pos="31000">
                  <a:srgbClr val="2B274A"/>
                </a:gs>
                <a:gs pos="97000">
                  <a:schemeClr val="dk2"/>
                </a:gs>
                <a:gs pos="100000">
                  <a:schemeClr val="dk2"/>
                </a:gs>
              </a:gsLst>
              <a:lin ang="150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grpSp>
          <p:nvGrpSpPr>
            <p:cNvPr id="36" name="Google Shape;36;p20"/>
            <p:cNvGrpSpPr/>
            <p:nvPr/>
          </p:nvGrpSpPr>
          <p:grpSpPr>
            <a:xfrm>
              <a:off x="4285509" y="2736835"/>
              <a:ext cx="3990588" cy="3990588"/>
              <a:chOff x="-737095" y="2736835"/>
              <a:chExt cx="3990588" cy="3990588"/>
            </a:xfrm>
          </p:grpSpPr>
          <p:sp>
            <p:nvSpPr>
              <p:cNvPr id="37" name="Google Shape;37;p20"/>
              <p:cNvSpPr/>
              <p:nvPr/>
            </p:nvSpPr>
            <p:spPr>
              <a:xfrm flipH="1" rot="8100000">
                <a:off x="-481151" y="3649708"/>
                <a:ext cx="3478701" cy="2164843"/>
              </a:xfrm>
              <a:custGeom>
                <a:rect b="b" l="l" r="r" t="t"/>
                <a:pathLst>
                  <a:path extrusionOk="0" h="2164843" w="3478701">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rgbClr val="746EB3">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38" name="Google Shape;38;p20"/>
              <p:cNvSpPr/>
              <p:nvPr/>
            </p:nvSpPr>
            <p:spPr>
              <a:xfrm flipH="1" rot="2700000">
                <a:off x="1512277" y="2840042"/>
                <a:ext cx="214196" cy="933178"/>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grpSp>
      </p:grpSp>
      <p:grpSp>
        <p:nvGrpSpPr>
          <p:cNvPr id="39" name="Google Shape;39;p20"/>
          <p:cNvGrpSpPr/>
          <p:nvPr/>
        </p:nvGrpSpPr>
        <p:grpSpPr>
          <a:xfrm>
            <a:off x="5657788" y="3903772"/>
            <a:ext cx="1656714" cy="1656714"/>
            <a:chOff x="10112258" y="2147095"/>
            <a:chExt cx="1656714" cy="1656714"/>
          </a:xfrm>
        </p:grpSpPr>
        <p:sp>
          <p:nvSpPr>
            <p:cNvPr id="40" name="Google Shape;40;p20"/>
            <p:cNvSpPr/>
            <p:nvPr/>
          </p:nvSpPr>
          <p:spPr>
            <a:xfrm rot="8100000">
              <a:off x="10400615" y="2343978"/>
              <a:ext cx="1080000" cy="1262947"/>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41" name="Google Shape;41;p20"/>
            <p:cNvSpPr/>
            <p:nvPr/>
          </p:nvSpPr>
          <p:spPr>
            <a:xfrm rot="-8100000">
              <a:off x="10415015" y="2179851"/>
              <a:ext cx="540000" cy="1080000"/>
            </a:xfrm>
            <a:prstGeom prst="ellipse">
              <a:avLst/>
            </a:prstGeom>
            <a:gradFill>
              <a:gsLst>
                <a:gs pos="0">
                  <a:srgbClr val="453E75">
                    <a:alpha val="32549"/>
                  </a:srgbClr>
                </a:gs>
                <a:gs pos="100000">
                  <a:srgbClr val="59EFC0">
                    <a:alpha val="0"/>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34" name="Shape 234"/>
        <p:cNvGrpSpPr/>
        <p:nvPr/>
      </p:nvGrpSpPr>
      <p:grpSpPr>
        <a:xfrm>
          <a:off x="0" y="0"/>
          <a:ext cx="0" cy="0"/>
          <a:chOff x="0" y="0"/>
          <a:chExt cx="0" cy="0"/>
        </a:xfrm>
      </p:grpSpPr>
      <p:sp>
        <p:nvSpPr>
          <p:cNvPr id="235" name="Google Shape;235;p38"/>
          <p:cNvSpPr txBox="1"/>
          <p:nvPr>
            <p:ph type="title"/>
          </p:nvPr>
        </p:nvSpPr>
        <p:spPr>
          <a:xfrm>
            <a:off x="550862" y="503906"/>
            <a:ext cx="11090275" cy="1333057"/>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lt1"/>
              </a:buClr>
              <a:buSzPts val="4800"/>
              <a:buFont typeface="Play"/>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6" name="Google Shape;236;p38"/>
          <p:cNvSpPr txBox="1"/>
          <p:nvPr>
            <p:ph idx="1" type="body"/>
          </p:nvPr>
        </p:nvSpPr>
        <p:spPr>
          <a:xfrm rot="5400000">
            <a:off x="4107182" y="-1442457"/>
            <a:ext cx="3978963" cy="11091600"/>
          </a:xfrm>
          <a:prstGeom prst="rect">
            <a:avLst/>
          </a:prstGeom>
          <a:noFill/>
          <a:ln>
            <a:noFill/>
          </a:ln>
        </p:spPr>
        <p:txBody>
          <a:bodyPr anchorCtr="0" anchor="t" bIns="0" lIns="0" spcFirstLastPara="1" rIns="0" wrap="square" tIns="0">
            <a:normAutofit/>
          </a:bodyPr>
          <a:lstStyle>
            <a:lvl1pPr indent="-342900" lvl="0" marL="457200" algn="l">
              <a:lnSpc>
                <a:spcPct val="110000"/>
              </a:lnSpc>
              <a:spcBef>
                <a:spcPts val="1000"/>
              </a:spcBef>
              <a:spcAft>
                <a:spcPts val="0"/>
              </a:spcAft>
              <a:buClr>
                <a:schemeClr val="lt1"/>
              </a:buClr>
              <a:buSzPts val="1800"/>
              <a:buChar char="•"/>
              <a:defRPr/>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37" name="Google Shape;237;p38"/>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8" name="Google Shape;238;p38"/>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9" name="Google Shape;239;p38"/>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0" name="Shape 240"/>
        <p:cNvGrpSpPr/>
        <p:nvPr/>
      </p:nvGrpSpPr>
      <p:grpSpPr>
        <a:xfrm>
          <a:off x="0" y="0"/>
          <a:ext cx="0" cy="0"/>
          <a:chOff x="0" y="0"/>
          <a:chExt cx="0" cy="0"/>
        </a:xfrm>
      </p:grpSpPr>
      <p:sp>
        <p:nvSpPr>
          <p:cNvPr id="241" name="Google Shape;241;p39"/>
          <p:cNvSpPr txBox="1"/>
          <p:nvPr>
            <p:ph type="title"/>
          </p:nvPr>
        </p:nvSpPr>
        <p:spPr>
          <a:xfrm rot="5400000">
            <a:off x="7133431" y="1956594"/>
            <a:ext cx="5811838" cy="2628900"/>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2" name="Google Shape;242;p39"/>
          <p:cNvSpPr txBox="1"/>
          <p:nvPr>
            <p:ph idx="1" type="body"/>
          </p:nvPr>
        </p:nvSpPr>
        <p:spPr>
          <a:xfrm rot="5400000">
            <a:off x="1799431" y="-596106"/>
            <a:ext cx="5811838" cy="7734300"/>
          </a:xfrm>
          <a:prstGeom prst="rect">
            <a:avLst/>
          </a:prstGeom>
          <a:noFill/>
          <a:ln>
            <a:noFill/>
          </a:ln>
        </p:spPr>
        <p:txBody>
          <a:bodyPr anchorCtr="0" anchor="t" bIns="0" lIns="0" spcFirstLastPara="1" rIns="0" wrap="square" tIns="0">
            <a:normAutofit/>
          </a:bodyPr>
          <a:lstStyle>
            <a:lvl1pPr indent="-342900" lvl="0" marL="457200" algn="l">
              <a:lnSpc>
                <a:spcPct val="110000"/>
              </a:lnSpc>
              <a:spcBef>
                <a:spcPts val="1000"/>
              </a:spcBef>
              <a:spcAft>
                <a:spcPts val="0"/>
              </a:spcAft>
              <a:buClr>
                <a:schemeClr val="lt1"/>
              </a:buClr>
              <a:buSzPts val="1800"/>
              <a:buChar char="•"/>
              <a:defRPr/>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43" name="Google Shape;243;p39"/>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4" name="Google Shape;244;p39"/>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5" name="Google Shape;245;p39"/>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1">
  <p:cSld name="Two Content 1">
    <p:spTree>
      <p:nvGrpSpPr>
        <p:cNvPr id="42" name="Shape 42"/>
        <p:cNvGrpSpPr/>
        <p:nvPr/>
      </p:nvGrpSpPr>
      <p:grpSpPr>
        <a:xfrm>
          <a:off x="0" y="0"/>
          <a:ext cx="0" cy="0"/>
          <a:chOff x="0" y="0"/>
          <a:chExt cx="0" cy="0"/>
        </a:xfrm>
      </p:grpSpPr>
      <p:sp>
        <p:nvSpPr>
          <p:cNvPr id="43" name="Google Shape;43;p21"/>
          <p:cNvSpPr/>
          <p:nvPr/>
        </p:nvSpPr>
        <p:spPr>
          <a:xfrm>
            <a:off x="11069864" y="333375"/>
            <a:ext cx="360000" cy="36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grpSp>
        <p:nvGrpSpPr>
          <p:cNvPr id="44" name="Google Shape;44;p21"/>
          <p:cNvGrpSpPr/>
          <p:nvPr/>
        </p:nvGrpSpPr>
        <p:grpSpPr>
          <a:xfrm>
            <a:off x="233344" y="5384019"/>
            <a:ext cx="828357" cy="828357"/>
            <a:chOff x="2895711" y="1234487"/>
            <a:chExt cx="828357" cy="828357"/>
          </a:xfrm>
        </p:grpSpPr>
        <p:sp>
          <p:nvSpPr>
            <p:cNvPr id="45" name="Google Shape;45;p21"/>
            <p:cNvSpPr/>
            <p:nvPr/>
          </p:nvSpPr>
          <p:spPr>
            <a:xfrm rot="2700000">
              <a:off x="3039890" y="1332929"/>
              <a:ext cx="540000" cy="631474"/>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46" name="Google Shape;46;p21"/>
            <p:cNvSpPr/>
            <p:nvPr/>
          </p:nvSpPr>
          <p:spPr>
            <a:xfrm rot="8100000">
              <a:off x="3047090" y="1506466"/>
              <a:ext cx="270000" cy="540000"/>
            </a:xfrm>
            <a:prstGeom prst="ellipse">
              <a:avLst/>
            </a:prstGeom>
            <a:gradFill>
              <a:gsLst>
                <a:gs pos="0">
                  <a:srgbClr val="221F3B"/>
                </a:gs>
                <a:gs pos="50000">
                  <a:srgbClr val="221F3B"/>
                </a:gs>
                <a:gs pos="100000">
                  <a:srgbClr val="2B274A"/>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grpSp>
      <p:sp>
        <p:nvSpPr>
          <p:cNvPr id="47" name="Google Shape;47;p21"/>
          <p:cNvSpPr txBox="1"/>
          <p:nvPr>
            <p:ph type="title"/>
          </p:nvPr>
        </p:nvSpPr>
        <p:spPr>
          <a:xfrm>
            <a:off x="550863" y="508635"/>
            <a:ext cx="11090274" cy="13320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4000"/>
              <a:buFont typeface="Play"/>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1"/>
          <p:cNvSpPr txBox="1"/>
          <p:nvPr>
            <p:ph idx="1" type="body"/>
          </p:nvPr>
        </p:nvSpPr>
        <p:spPr>
          <a:xfrm>
            <a:off x="550862" y="2097175"/>
            <a:ext cx="5435600" cy="3995650"/>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lt1"/>
              </a:buClr>
              <a:buSzPts val="1800"/>
              <a:buNone/>
              <a:defRPr sz="1800">
                <a:solidFill>
                  <a:schemeClr val="lt1"/>
                </a:solidFill>
              </a:defRPr>
            </a:lvl1pPr>
            <a:lvl2pPr indent="-342900" lvl="1" marL="914400" algn="l">
              <a:lnSpc>
                <a:spcPct val="110000"/>
              </a:lnSpc>
              <a:spcBef>
                <a:spcPts val="1000"/>
              </a:spcBef>
              <a:spcAft>
                <a:spcPts val="0"/>
              </a:spcAft>
              <a:buClr>
                <a:schemeClr val="lt1"/>
              </a:buClr>
              <a:buSzPts val="1800"/>
              <a:buChar char="•"/>
              <a:defRPr sz="1800">
                <a:solidFill>
                  <a:schemeClr val="lt1"/>
                </a:solidFill>
              </a:defRPr>
            </a:lvl2pPr>
            <a:lvl3pPr indent="-342900" lvl="2" marL="1371600" algn="l">
              <a:lnSpc>
                <a:spcPct val="110000"/>
              </a:lnSpc>
              <a:spcBef>
                <a:spcPts val="1000"/>
              </a:spcBef>
              <a:spcAft>
                <a:spcPts val="0"/>
              </a:spcAft>
              <a:buClr>
                <a:schemeClr val="lt1"/>
              </a:buClr>
              <a:buSzPts val="1800"/>
              <a:buChar char="•"/>
              <a:defRPr sz="1800">
                <a:solidFill>
                  <a:schemeClr val="lt1"/>
                </a:solidFill>
              </a:defRPr>
            </a:lvl3pPr>
            <a:lvl4pPr indent="-342900" lvl="3" marL="1828800" algn="l">
              <a:lnSpc>
                <a:spcPct val="110000"/>
              </a:lnSpc>
              <a:spcBef>
                <a:spcPts val="1000"/>
              </a:spcBef>
              <a:spcAft>
                <a:spcPts val="0"/>
              </a:spcAft>
              <a:buClr>
                <a:schemeClr val="lt1"/>
              </a:buClr>
              <a:buSzPts val="1800"/>
              <a:buChar char="•"/>
              <a:defRPr sz="1800">
                <a:solidFill>
                  <a:schemeClr val="lt1"/>
                </a:solidFill>
              </a:defRPr>
            </a:lvl4pPr>
            <a:lvl5pPr indent="-342900" lvl="4" marL="2286000" algn="l">
              <a:lnSpc>
                <a:spcPct val="110000"/>
              </a:lnSpc>
              <a:spcBef>
                <a:spcPts val="1000"/>
              </a:spcBef>
              <a:spcAft>
                <a:spcPts val="0"/>
              </a:spcAft>
              <a:buClr>
                <a:schemeClr val="lt1"/>
              </a:buClr>
              <a:buSzPts val="1800"/>
              <a:buChar char="•"/>
              <a:defRPr sz="1800">
                <a:solidFill>
                  <a:schemeClr val="lt1"/>
                </a:solidFill>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9" name="Google Shape;49;p21"/>
          <p:cNvSpPr txBox="1"/>
          <p:nvPr>
            <p:ph idx="2" type="body"/>
          </p:nvPr>
        </p:nvSpPr>
        <p:spPr>
          <a:xfrm>
            <a:off x="6205540" y="2097175"/>
            <a:ext cx="5435600" cy="3995650"/>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lt1"/>
              </a:buClr>
              <a:buSzPts val="1800"/>
              <a:buNone/>
              <a:defRPr sz="1800">
                <a:solidFill>
                  <a:schemeClr val="lt1"/>
                </a:solidFill>
              </a:defRPr>
            </a:lvl1pPr>
            <a:lvl2pPr indent="-342900" lvl="1" marL="914400" algn="l">
              <a:lnSpc>
                <a:spcPct val="110000"/>
              </a:lnSpc>
              <a:spcBef>
                <a:spcPts val="1000"/>
              </a:spcBef>
              <a:spcAft>
                <a:spcPts val="0"/>
              </a:spcAft>
              <a:buClr>
                <a:schemeClr val="lt1"/>
              </a:buClr>
              <a:buSzPts val="1800"/>
              <a:buChar char="•"/>
              <a:defRPr sz="1800">
                <a:solidFill>
                  <a:schemeClr val="lt1"/>
                </a:solidFill>
              </a:defRPr>
            </a:lvl2pPr>
            <a:lvl3pPr indent="-342900" lvl="2" marL="1371600" algn="l">
              <a:lnSpc>
                <a:spcPct val="110000"/>
              </a:lnSpc>
              <a:spcBef>
                <a:spcPts val="1000"/>
              </a:spcBef>
              <a:spcAft>
                <a:spcPts val="0"/>
              </a:spcAft>
              <a:buClr>
                <a:schemeClr val="lt1"/>
              </a:buClr>
              <a:buSzPts val="1800"/>
              <a:buChar char="•"/>
              <a:defRPr sz="1800">
                <a:solidFill>
                  <a:schemeClr val="lt1"/>
                </a:solidFill>
              </a:defRPr>
            </a:lvl3pPr>
            <a:lvl4pPr indent="-342900" lvl="3" marL="1828800" algn="l">
              <a:lnSpc>
                <a:spcPct val="110000"/>
              </a:lnSpc>
              <a:spcBef>
                <a:spcPts val="1000"/>
              </a:spcBef>
              <a:spcAft>
                <a:spcPts val="0"/>
              </a:spcAft>
              <a:buClr>
                <a:schemeClr val="lt1"/>
              </a:buClr>
              <a:buSzPts val="1800"/>
              <a:buChar char="•"/>
              <a:defRPr sz="1800">
                <a:solidFill>
                  <a:schemeClr val="lt1"/>
                </a:solidFill>
              </a:defRPr>
            </a:lvl4pPr>
            <a:lvl5pPr indent="-342900" lvl="4" marL="2286000" algn="l">
              <a:lnSpc>
                <a:spcPct val="110000"/>
              </a:lnSpc>
              <a:spcBef>
                <a:spcPts val="1000"/>
              </a:spcBef>
              <a:spcAft>
                <a:spcPts val="0"/>
              </a:spcAft>
              <a:buClr>
                <a:schemeClr val="lt1"/>
              </a:buClr>
              <a:buSzPts val="1800"/>
              <a:buChar char="•"/>
              <a:defRPr sz="1800">
                <a:solidFill>
                  <a:schemeClr val="lt1"/>
                </a:solidFill>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0" name="Google Shape;50;p21"/>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1"/>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1"/>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picture ">
  <p:cSld name="Content + picture ">
    <p:spTree>
      <p:nvGrpSpPr>
        <p:cNvPr id="53" name="Shape 53"/>
        <p:cNvGrpSpPr/>
        <p:nvPr/>
      </p:nvGrpSpPr>
      <p:grpSpPr>
        <a:xfrm>
          <a:off x="0" y="0"/>
          <a:ext cx="0" cy="0"/>
          <a:chOff x="0" y="0"/>
          <a:chExt cx="0" cy="0"/>
        </a:xfrm>
      </p:grpSpPr>
      <p:sp>
        <p:nvSpPr>
          <p:cNvPr id="54" name="Google Shape;54;p22"/>
          <p:cNvSpPr txBox="1"/>
          <p:nvPr>
            <p:ph type="title"/>
          </p:nvPr>
        </p:nvSpPr>
        <p:spPr>
          <a:xfrm>
            <a:off x="600974" y="196900"/>
            <a:ext cx="4899628" cy="2331490"/>
          </a:xfrm>
          <a:prstGeom prst="rect">
            <a:avLst/>
          </a:prstGeom>
          <a:noFill/>
          <a:ln>
            <a:noFill/>
          </a:ln>
        </p:spPr>
        <p:txBody>
          <a:bodyPr anchorCtr="0" anchor="b" bIns="0" lIns="0" spcFirstLastPara="1" rIns="0" wrap="square" tIns="0">
            <a:noAutofit/>
          </a:bodyPr>
          <a:lstStyle>
            <a:lvl1pPr lvl="0" algn="r">
              <a:lnSpc>
                <a:spcPct val="90000"/>
              </a:lnSpc>
              <a:spcBef>
                <a:spcPts val="0"/>
              </a:spcBef>
              <a:spcAft>
                <a:spcPts val="0"/>
              </a:spcAft>
              <a:buClr>
                <a:schemeClr val="lt1"/>
              </a:buClr>
              <a:buSzPts val="4000"/>
              <a:buFont typeface="Play"/>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2"/>
          <p:cNvSpPr txBox="1"/>
          <p:nvPr>
            <p:ph idx="1" type="body"/>
          </p:nvPr>
        </p:nvSpPr>
        <p:spPr>
          <a:xfrm>
            <a:off x="583162" y="2827209"/>
            <a:ext cx="4917440" cy="3442144"/>
          </a:xfrm>
          <a:prstGeom prst="rect">
            <a:avLst/>
          </a:prstGeom>
          <a:noFill/>
          <a:ln>
            <a:noFill/>
          </a:ln>
        </p:spPr>
        <p:txBody>
          <a:bodyPr anchorCtr="0" anchor="t" bIns="0" lIns="0" spcFirstLastPara="1" rIns="0" wrap="square" tIns="0">
            <a:normAutofit/>
          </a:bodyPr>
          <a:lstStyle>
            <a:lvl1pPr indent="-228600" lvl="0" marL="457200" algn="r">
              <a:lnSpc>
                <a:spcPct val="110000"/>
              </a:lnSpc>
              <a:spcBef>
                <a:spcPts val="1000"/>
              </a:spcBef>
              <a:spcAft>
                <a:spcPts val="0"/>
              </a:spcAft>
              <a:buClr>
                <a:schemeClr val="lt1"/>
              </a:buClr>
              <a:buSzPts val="1800"/>
              <a:buNone/>
              <a:defRPr sz="1800">
                <a:solidFill>
                  <a:schemeClr val="lt1"/>
                </a:solidFill>
              </a:defRPr>
            </a:lvl1pPr>
            <a:lvl2pPr indent="-304800" lvl="1" marL="914400" algn="r">
              <a:lnSpc>
                <a:spcPct val="110000"/>
              </a:lnSpc>
              <a:spcBef>
                <a:spcPts val="800"/>
              </a:spcBef>
              <a:spcAft>
                <a:spcPts val="0"/>
              </a:spcAft>
              <a:buClr>
                <a:schemeClr val="lt1"/>
              </a:buClr>
              <a:buSzPts val="1200"/>
              <a:buChar char="•"/>
              <a:defRPr sz="1200">
                <a:solidFill>
                  <a:schemeClr val="lt1"/>
                </a:solidFill>
              </a:defRPr>
            </a:lvl2pPr>
            <a:lvl3pPr indent="-304800" lvl="2" marL="1371600" algn="r">
              <a:lnSpc>
                <a:spcPct val="110000"/>
              </a:lnSpc>
              <a:spcBef>
                <a:spcPts val="800"/>
              </a:spcBef>
              <a:spcAft>
                <a:spcPts val="0"/>
              </a:spcAft>
              <a:buClr>
                <a:schemeClr val="lt1"/>
              </a:buClr>
              <a:buSzPts val="1200"/>
              <a:buChar char="•"/>
              <a:defRPr sz="1200">
                <a:solidFill>
                  <a:schemeClr val="lt1"/>
                </a:solidFill>
              </a:defRPr>
            </a:lvl3pPr>
            <a:lvl4pPr indent="-304800" lvl="3" marL="1828800" algn="r">
              <a:lnSpc>
                <a:spcPct val="110000"/>
              </a:lnSpc>
              <a:spcBef>
                <a:spcPts val="800"/>
              </a:spcBef>
              <a:spcAft>
                <a:spcPts val="0"/>
              </a:spcAft>
              <a:buClr>
                <a:schemeClr val="lt1"/>
              </a:buClr>
              <a:buSzPts val="1200"/>
              <a:buChar char="•"/>
              <a:defRPr sz="1200">
                <a:solidFill>
                  <a:schemeClr val="lt1"/>
                </a:solidFill>
              </a:defRPr>
            </a:lvl4pPr>
            <a:lvl5pPr indent="-304800" lvl="4" marL="2286000" algn="r">
              <a:lnSpc>
                <a:spcPct val="110000"/>
              </a:lnSpc>
              <a:spcBef>
                <a:spcPts val="800"/>
              </a:spcBef>
              <a:spcAft>
                <a:spcPts val="0"/>
              </a:spcAft>
              <a:buClr>
                <a:schemeClr val="lt1"/>
              </a:buClr>
              <a:buSzPts val="1200"/>
              <a:buChar char="•"/>
              <a:defRPr sz="1200">
                <a:solidFill>
                  <a:schemeClr val="lt1"/>
                </a:solidFill>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6" name="Google Shape;56;p22"/>
          <p:cNvSpPr/>
          <p:nvPr>
            <p:ph idx="2" type="pic"/>
          </p:nvPr>
        </p:nvSpPr>
        <p:spPr>
          <a:xfrm>
            <a:off x="6095588" y="0"/>
            <a:ext cx="6095998" cy="6858000"/>
          </a:xfrm>
          <a:prstGeom prst="rect">
            <a:avLst/>
          </a:prstGeom>
          <a:noFill/>
          <a:ln>
            <a:noFill/>
          </a:ln>
        </p:spPr>
      </p:sp>
      <p:grpSp>
        <p:nvGrpSpPr>
          <p:cNvPr id="57" name="Google Shape;57;p22"/>
          <p:cNvGrpSpPr/>
          <p:nvPr/>
        </p:nvGrpSpPr>
        <p:grpSpPr>
          <a:xfrm>
            <a:off x="4689246" y="551774"/>
            <a:ext cx="897877" cy="934082"/>
            <a:chOff x="5129684" y="1232940"/>
            <a:chExt cx="897877" cy="934082"/>
          </a:xfrm>
        </p:grpSpPr>
        <p:sp>
          <p:nvSpPr>
            <p:cNvPr id="58" name="Google Shape;58;p22"/>
            <p:cNvSpPr/>
            <p:nvPr/>
          </p:nvSpPr>
          <p:spPr>
            <a:xfrm rot="1800000">
              <a:off x="5356930" y="1363788"/>
              <a:ext cx="621086" cy="364601"/>
            </a:xfrm>
            <a:custGeom>
              <a:rect b="b" l="l" r="r" t="t"/>
              <a:pathLst>
                <a:path extrusionOk="0" h="317" w="540">
                  <a:moveTo>
                    <a:pt x="266" y="0"/>
                  </a:moveTo>
                  <a:lnTo>
                    <a:pt x="0" y="158"/>
                  </a:lnTo>
                  <a:lnTo>
                    <a:pt x="266" y="317"/>
                  </a:lnTo>
                  <a:lnTo>
                    <a:pt x="540" y="158"/>
                  </a:lnTo>
                  <a:lnTo>
                    <a:pt x="266" y="0"/>
                  </a:lnTo>
                  <a:close/>
                </a:path>
              </a:pathLst>
            </a:custGeom>
            <a:gradFill>
              <a:gsLst>
                <a:gs pos="0">
                  <a:srgbClr val="2B274A">
                    <a:alpha val="20000"/>
                  </a:srgbClr>
                </a:gs>
                <a:gs pos="20000">
                  <a:srgbClr val="2B274A">
                    <a:alpha val="20000"/>
                  </a:srgbClr>
                </a:gs>
                <a:gs pos="100000">
                  <a:srgbClr val="59EFC0">
                    <a:alpha val="2000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59" name="Google Shape;59;p22"/>
            <p:cNvSpPr/>
            <p:nvPr/>
          </p:nvSpPr>
          <p:spPr>
            <a:xfrm rot="1800000">
              <a:off x="5243759" y="1430747"/>
              <a:ext cx="305942" cy="538275"/>
            </a:xfrm>
            <a:custGeom>
              <a:rect b="b" l="l" r="r" t="t"/>
              <a:pathLst>
                <a:path extrusionOk="0" h="468" w="266">
                  <a:moveTo>
                    <a:pt x="266" y="468"/>
                  </a:moveTo>
                  <a:lnTo>
                    <a:pt x="0" y="310"/>
                  </a:lnTo>
                  <a:lnTo>
                    <a:pt x="0" y="310"/>
                  </a:lnTo>
                  <a:lnTo>
                    <a:pt x="0" y="0"/>
                  </a:lnTo>
                  <a:lnTo>
                    <a:pt x="0" y="0"/>
                  </a:lnTo>
                  <a:lnTo>
                    <a:pt x="266" y="159"/>
                  </a:lnTo>
                  <a:lnTo>
                    <a:pt x="266" y="468"/>
                  </a:lnTo>
                  <a:close/>
                </a:path>
              </a:pathLst>
            </a:custGeom>
            <a:gradFill>
              <a:gsLst>
                <a:gs pos="0">
                  <a:srgbClr val="2B274A">
                    <a:alpha val="20000"/>
                  </a:srgbClr>
                </a:gs>
                <a:gs pos="20000">
                  <a:srgbClr val="2B274A">
                    <a:alpha val="20000"/>
                  </a:srgbClr>
                </a:gs>
                <a:gs pos="100000">
                  <a:srgbClr val="59EFC0">
                    <a:alpha val="20000"/>
                  </a:srgbClr>
                </a:gs>
              </a:gsLst>
              <a:lin ang="19799999"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60" name="Google Shape;60;p22"/>
            <p:cNvSpPr/>
            <p:nvPr/>
          </p:nvSpPr>
          <p:spPr>
            <a:xfrm rot="1800000">
              <a:off x="5508097" y="1586019"/>
              <a:ext cx="315144" cy="538275"/>
            </a:xfrm>
            <a:custGeom>
              <a:rect b="b" l="l" r="r" t="t"/>
              <a:pathLst>
                <a:path extrusionOk="0" h="468" w="274">
                  <a:moveTo>
                    <a:pt x="274" y="0"/>
                  </a:moveTo>
                  <a:lnTo>
                    <a:pt x="274" y="310"/>
                  </a:lnTo>
                  <a:lnTo>
                    <a:pt x="274" y="310"/>
                  </a:lnTo>
                  <a:lnTo>
                    <a:pt x="0" y="468"/>
                  </a:lnTo>
                  <a:lnTo>
                    <a:pt x="0" y="159"/>
                  </a:lnTo>
                  <a:lnTo>
                    <a:pt x="274" y="0"/>
                  </a:lnTo>
                  <a:lnTo>
                    <a:pt x="274" y="0"/>
                  </a:lnTo>
                  <a:close/>
                </a:path>
              </a:pathLst>
            </a:custGeom>
            <a:gradFill>
              <a:gsLst>
                <a:gs pos="0">
                  <a:srgbClr val="2B274A">
                    <a:alpha val="20000"/>
                  </a:srgbClr>
                </a:gs>
                <a:gs pos="20000">
                  <a:srgbClr val="2B274A">
                    <a:alpha val="20000"/>
                  </a:srgbClr>
                </a:gs>
                <a:gs pos="100000">
                  <a:srgbClr val="59EFC0">
                    <a:alpha val="20000"/>
                  </a:srgbClr>
                </a:gs>
              </a:gsLst>
              <a:lin ang="180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grpSp>
      <p:sp>
        <p:nvSpPr>
          <p:cNvPr id="61" name="Google Shape;61;p22"/>
          <p:cNvSpPr/>
          <p:nvPr/>
        </p:nvSpPr>
        <p:spPr>
          <a:xfrm>
            <a:off x="1189378" y="5232629"/>
            <a:ext cx="1080000" cy="1080000"/>
          </a:xfrm>
          <a:prstGeom prst="ellipse">
            <a:avLst/>
          </a:prstGeom>
          <a:gradFill>
            <a:gsLst>
              <a:gs pos="0">
                <a:srgbClr val="1B182E"/>
              </a:gs>
              <a:gs pos="60000">
                <a:srgbClr val="1B182E"/>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able">
  <p:cSld name="Content + table">
    <p:spTree>
      <p:nvGrpSpPr>
        <p:cNvPr id="62" name="Shape 62"/>
        <p:cNvGrpSpPr/>
        <p:nvPr/>
      </p:nvGrpSpPr>
      <p:grpSpPr>
        <a:xfrm>
          <a:off x="0" y="0"/>
          <a:ext cx="0" cy="0"/>
          <a:chOff x="0" y="0"/>
          <a:chExt cx="0" cy="0"/>
        </a:xfrm>
      </p:grpSpPr>
      <p:sp>
        <p:nvSpPr>
          <p:cNvPr id="63" name="Google Shape;63;p23"/>
          <p:cNvSpPr txBox="1"/>
          <p:nvPr>
            <p:ph type="title"/>
          </p:nvPr>
        </p:nvSpPr>
        <p:spPr>
          <a:xfrm>
            <a:off x="550863" y="550801"/>
            <a:ext cx="11090275" cy="123736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4000"/>
              <a:buFont typeface="Play"/>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3"/>
          <p:cNvSpPr txBox="1"/>
          <p:nvPr>
            <p:ph idx="1" type="body"/>
          </p:nvPr>
        </p:nvSpPr>
        <p:spPr>
          <a:xfrm>
            <a:off x="553720" y="1917065"/>
            <a:ext cx="2921000" cy="4297680"/>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lt1"/>
              </a:buClr>
              <a:buSzPts val="1800"/>
              <a:buNone/>
              <a:defRPr sz="1800">
                <a:solidFill>
                  <a:schemeClr val="lt1"/>
                </a:solidFill>
              </a:defRPr>
            </a:lvl1pPr>
            <a:lvl2pPr indent="-304800" lvl="1" marL="914400" algn="l">
              <a:lnSpc>
                <a:spcPct val="110000"/>
              </a:lnSpc>
              <a:spcBef>
                <a:spcPts val="800"/>
              </a:spcBef>
              <a:spcAft>
                <a:spcPts val="0"/>
              </a:spcAft>
              <a:buClr>
                <a:schemeClr val="lt1"/>
              </a:buClr>
              <a:buSzPts val="1200"/>
              <a:buChar char="•"/>
              <a:defRPr sz="1200">
                <a:solidFill>
                  <a:schemeClr val="lt1"/>
                </a:solidFill>
              </a:defRPr>
            </a:lvl2pPr>
            <a:lvl3pPr indent="-304800" lvl="2" marL="1371600" algn="l">
              <a:lnSpc>
                <a:spcPct val="110000"/>
              </a:lnSpc>
              <a:spcBef>
                <a:spcPts val="800"/>
              </a:spcBef>
              <a:spcAft>
                <a:spcPts val="0"/>
              </a:spcAft>
              <a:buClr>
                <a:schemeClr val="lt1"/>
              </a:buClr>
              <a:buSzPts val="1200"/>
              <a:buChar char="•"/>
              <a:defRPr sz="1200">
                <a:solidFill>
                  <a:schemeClr val="lt1"/>
                </a:solidFill>
              </a:defRPr>
            </a:lvl3pPr>
            <a:lvl4pPr indent="-304800" lvl="3" marL="1828800" algn="l">
              <a:lnSpc>
                <a:spcPct val="110000"/>
              </a:lnSpc>
              <a:spcBef>
                <a:spcPts val="800"/>
              </a:spcBef>
              <a:spcAft>
                <a:spcPts val="0"/>
              </a:spcAft>
              <a:buClr>
                <a:schemeClr val="lt1"/>
              </a:buClr>
              <a:buSzPts val="1200"/>
              <a:buChar char="•"/>
              <a:defRPr sz="1200">
                <a:solidFill>
                  <a:schemeClr val="lt1"/>
                </a:solidFill>
              </a:defRPr>
            </a:lvl4pPr>
            <a:lvl5pPr indent="-304800" lvl="4" marL="2286000" algn="l">
              <a:lnSpc>
                <a:spcPct val="110000"/>
              </a:lnSpc>
              <a:spcBef>
                <a:spcPts val="800"/>
              </a:spcBef>
              <a:spcAft>
                <a:spcPts val="0"/>
              </a:spcAft>
              <a:buClr>
                <a:schemeClr val="lt1"/>
              </a:buClr>
              <a:buSzPts val="1200"/>
              <a:buChar char="•"/>
              <a:defRPr sz="1200">
                <a:solidFill>
                  <a:schemeClr val="lt1"/>
                </a:solidFill>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5" name="Google Shape;65;p23"/>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3"/>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3"/>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spTree>
      <p:nvGrpSpPr>
        <p:cNvPr id="68" name="Shape 68"/>
        <p:cNvGrpSpPr/>
        <p:nvPr/>
      </p:nvGrpSpPr>
      <p:grpSpPr>
        <a:xfrm>
          <a:off x="0" y="0"/>
          <a:ext cx="0" cy="0"/>
          <a:chOff x="0" y="0"/>
          <a:chExt cx="0" cy="0"/>
        </a:xfrm>
      </p:grpSpPr>
      <p:sp>
        <p:nvSpPr>
          <p:cNvPr id="69" name="Google Shape;69;p24"/>
          <p:cNvSpPr/>
          <p:nvPr/>
        </p:nvSpPr>
        <p:spPr>
          <a:xfrm>
            <a:off x="11069864" y="333375"/>
            <a:ext cx="360000" cy="36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70" name="Google Shape;70;p24"/>
          <p:cNvSpPr txBox="1"/>
          <p:nvPr>
            <p:ph type="title"/>
          </p:nvPr>
        </p:nvSpPr>
        <p:spPr>
          <a:xfrm>
            <a:off x="550863" y="488315"/>
            <a:ext cx="11090274" cy="13320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4000"/>
              <a:buFont typeface="Play"/>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71" name="Google Shape;71;p24"/>
          <p:cNvGrpSpPr/>
          <p:nvPr/>
        </p:nvGrpSpPr>
        <p:grpSpPr>
          <a:xfrm>
            <a:off x="10346504" y="1833152"/>
            <a:ext cx="1656714" cy="1656714"/>
            <a:chOff x="10112258" y="2147095"/>
            <a:chExt cx="1656714" cy="1656714"/>
          </a:xfrm>
        </p:grpSpPr>
        <p:sp>
          <p:nvSpPr>
            <p:cNvPr id="72" name="Google Shape;72;p24"/>
            <p:cNvSpPr/>
            <p:nvPr/>
          </p:nvSpPr>
          <p:spPr>
            <a:xfrm rot="8100000">
              <a:off x="10400615" y="2343978"/>
              <a:ext cx="1080000" cy="1262947"/>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73" name="Google Shape;73;p24"/>
            <p:cNvSpPr/>
            <p:nvPr/>
          </p:nvSpPr>
          <p:spPr>
            <a:xfrm rot="-8100000">
              <a:off x="10415015" y="2179851"/>
              <a:ext cx="540000" cy="1080000"/>
            </a:xfrm>
            <a:prstGeom prst="ellipse">
              <a:avLst/>
            </a:prstGeom>
            <a:gradFill>
              <a:gsLst>
                <a:gs pos="0">
                  <a:srgbClr val="453E75">
                    <a:alpha val="32549"/>
                  </a:srgbClr>
                </a:gs>
                <a:gs pos="100000">
                  <a:srgbClr val="59EFC0">
                    <a:alpha val="0"/>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grpSp>
      <p:sp>
        <p:nvSpPr>
          <p:cNvPr id="74" name="Google Shape;74;p24"/>
          <p:cNvSpPr/>
          <p:nvPr/>
        </p:nvSpPr>
        <p:spPr>
          <a:xfrm>
            <a:off x="4295775" y="0"/>
            <a:ext cx="360000" cy="274638"/>
          </a:xfrm>
          <a:custGeom>
            <a:rect b="b" l="l" r="r" t="t"/>
            <a:pathLst>
              <a:path extrusionOk="0" h="274638" w="360000">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a:gsLst>
              <a:gs pos="0">
                <a:schemeClr val="dk2"/>
              </a:gs>
              <a:gs pos="60000">
                <a:schemeClr val="dk2"/>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grpSp>
        <p:nvGrpSpPr>
          <p:cNvPr id="75" name="Google Shape;75;p24"/>
          <p:cNvGrpSpPr/>
          <p:nvPr/>
        </p:nvGrpSpPr>
        <p:grpSpPr>
          <a:xfrm>
            <a:off x="233344" y="5384019"/>
            <a:ext cx="828357" cy="828357"/>
            <a:chOff x="2895711" y="1234487"/>
            <a:chExt cx="828357" cy="828357"/>
          </a:xfrm>
        </p:grpSpPr>
        <p:sp>
          <p:nvSpPr>
            <p:cNvPr id="76" name="Google Shape;76;p24"/>
            <p:cNvSpPr/>
            <p:nvPr/>
          </p:nvSpPr>
          <p:spPr>
            <a:xfrm rot="2700000">
              <a:off x="3039890" y="1332929"/>
              <a:ext cx="540000" cy="631474"/>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77" name="Google Shape;77;p24"/>
            <p:cNvSpPr/>
            <p:nvPr/>
          </p:nvSpPr>
          <p:spPr>
            <a:xfrm rot="8100000">
              <a:off x="3047090" y="1506466"/>
              <a:ext cx="270000" cy="540000"/>
            </a:xfrm>
            <a:prstGeom prst="ellipse">
              <a:avLst/>
            </a:prstGeom>
            <a:gradFill>
              <a:gsLst>
                <a:gs pos="0">
                  <a:srgbClr val="221F3B"/>
                </a:gs>
                <a:gs pos="50000">
                  <a:srgbClr val="221F3B"/>
                </a:gs>
                <a:gs pos="100000">
                  <a:srgbClr val="2B274A"/>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grpSp>
      <p:sp>
        <p:nvSpPr>
          <p:cNvPr id="78" name="Google Shape;78;p24"/>
          <p:cNvSpPr txBox="1"/>
          <p:nvPr>
            <p:ph idx="1" type="body"/>
          </p:nvPr>
        </p:nvSpPr>
        <p:spPr>
          <a:xfrm>
            <a:off x="550862" y="1965095"/>
            <a:ext cx="5435600" cy="3995650"/>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lt1"/>
              </a:buClr>
              <a:buSzPts val="1800"/>
              <a:buNone/>
              <a:defRPr sz="1800">
                <a:solidFill>
                  <a:schemeClr val="lt1"/>
                </a:solidFill>
              </a:defRPr>
            </a:lvl1pPr>
            <a:lvl2pPr indent="-342900" lvl="1" marL="914400" algn="l">
              <a:lnSpc>
                <a:spcPct val="110000"/>
              </a:lnSpc>
              <a:spcBef>
                <a:spcPts val="800"/>
              </a:spcBef>
              <a:spcAft>
                <a:spcPts val="0"/>
              </a:spcAft>
              <a:buClr>
                <a:schemeClr val="lt1"/>
              </a:buClr>
              <a:buSzPts val="1800"/>
              <a:buChar char="•"/>
              <a:defRPr sz="1800">
                <a:solidFill>
                  <a:schemeClr val="lt1"/>
                </a:solidFill>
              </a:defRPr>
            </a:lvl2pPr>
            <a:lvl3pPr indent="-342900" lvl="2" marL="1371600" algn="l">
              <a:lnSpc>
                <a:spcPct val="110000"/>
              </a:lnSpc>
              <a:spcBef>
                <a:spcPts val="800"/>
              </a:spcBef>
              <a:spcAft>
                <a:spcPts val="0"/>
              </a:spcAft>
              <a:buClr>
                <a:schemeClr val="lt1"/>
              </a:buClr>
              <a:buSzPts val="1800"/>
              <a:buChar char="•"/>
              <a:defRPr sz="1800">
                <a:solidFill>
                  <a:schemeClr val="lt1"/>
                </a:solidFill>
              </a:defRPr>
            </a:lvl3pPr>
            <a:lvl4pPr indent="-342900" lvl="3" marL="1828800" algn="l">
              <a:lnSpc>
                <a:spcPct val="110000"/>
              </a:lnSpc>
              <a:spcBef>
                <a:spcPts val="800"/>
              </a:spcBef>
              <a:spcAft>
                <a:spcPts val="0"/>
              </a:spcAft>
              <a:buClr>
                <a:schemeClr val="lt1"/>
              </a:buClr>
              <a:buSzPts val="1800"/>
              <a:buChar char="•"/>
              <a:defRPr sz="1800">
                <a:solidFill>
                  <a:schemeClr val="lt1"/>
                </a:solidFill>
              </a:defRPr>
            </a:lvl4pPr>
            <a:lvl5pPr indent="-342900" lvl="4" marL="2286000" algn="l">
              <a:lnSpc>
                <a:spcPct val="110000"/>
              </a:lnSpc>
              <a:spcBef>
                <a:spcPts val="800"/>
              </a:spcBef>
              <a:spcAft>
                <a:spcPts val="0"/>
              </a:spcAft>
              <a:buClr>
                <a:schemeClr val="lt1"/>
              </a:buClr>
              <a:buSzPts val="1800"/>
              <a:buChar char="•"/>
              <a:defRPr sz="1800">
                <a:solidFill>
                  <a:schemeClr val="lt1"/>
                </a:solidFill>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9" name="Google Shape;79;p24"/>
          <p:cNvSpPr txBox="1"/>
          <p:nvPr>
            <p:ph idx="2" type="body"/>
          </p:nvPr>
        </p:nvSpPr>
        <p:spPr>
          <a:xfrm>
            <a:off x="6301305" y="1965095"/>
            <a:ext cx="5339397" cy="3995650"/>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lt1"/>
              </a:buClr>
              <a:buSzPts val="1800"/>
              <a:buNone/>
              <a:defRPr sz="1800">
                <a:solidFill>
                  <a:schemeClr val="lt1"/>
                </a:solidFill>
              </a:defRPr>
            </a:lvl1pPr>
            <a:lvl2pPr indent="-342900" lvl="1" marL="914400" algn="l">
              <a:lnSpc>
                <a:spcPct val="110000"/>
              </a:lnSpc>
              <a:spcBef>
                <a:spcPts val="800"/>
              </a:spcBef>
              <a:spcAft>
                <a:spcPts val="0"/>
              </a:spcAft>
              <a:buClr>
                <a:schemeClr val="lt1"/>
              </a:buClr>
              <a:buSzPts val="1800"/>
              <a:buChar char="•"/>
              <a:defRPr sz="1800">
                <a:solidFill>
                  <a:schemeClr val="lt1"/>
                </a:solidFill>
              </a:defRPr>
            </a:lvl2pPr>
            <a:lvl3pPr indent="-342900" lvl="2" marL="1371600" algn="l">
              <a:lnSpc>
                <a:spcPct val="110000"/>
              </a:lnSpc>
              <a:spcBef>
                <a:spcPts val="800"/>
              </a:spcBef>
              <a:spcAft>
                <a:spcPts val="0"/>
              </a:spcAft>
              <a:buClr>
                <a:schemeClr val="lt1"/>
              </a:buClr>
              <a:buSzPts val="1800"/>
              <a:buChar char="•"/>
              <a:defRPr sz="1800">
                <a:solidFill>
                  <a:schemeClr val="lt1"/>
                </a:solidFill>
              </a:defRPr>
            </a:lvl3pPr>
            <a:lvl4pPr indent="-342900" lvl="3" marL="1828800" algn="l">
              <a:lnSpc>
                <a:spcPct val="110000"/>
              </a:lnSpc>
              <a:spcBef>
                <a:spcPts val="800"/>
              </a:spcBef>
              <a:spcAft>
                <a:spcPts val="0"/>
              </a:spcAft>
              <a:buClr>
                <a:schemeClr val="lt1"/>
              </a:buClr>
              <a:buSzPts val="1800"/>
              <a:buChar char="•"/>
              <a:defRPr sz="1800">
                <a:solidFill>
                  <a:schemeClr val="lt1"/>
                </a:solidFill>
              </a:defRPr>
            </a:lvl4pPr>
            <a:lvl5pPr indent="-342900" lvl="4" marL="2286000" algn="l">
              <a:lnSpc>
                <a:spcPct val="110000"/>
              </a:lnSpc>
              <a:spcBef>
                <a:spcPts val="800"/>
              </a:spcBef>
              <a:spcAft>
                <a:spcPts val="0"/>
              </a:spcAft>
              <a:buClr>
                <a:schemeClr val="lt1"/>
              </a:buClr>
              <a:buSzPts val="1800"/>
              <a:buChar char="•"/>
              <a:defRPr sz="1800">
                <a:solidFill>
                  <a:schemeClr val="lt1"/>
                </a:solidFill>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0" name="Google Shape;80;p24"/>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24"/>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4"/>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p:cSld name="Closing">
    <p:spTree>
      <p:nvGrpSpPr>
        <p:cNvPr id="83" name="Shape 83"/>
        <p:cNvGrpSpPr/>
        <p:nvPr/>
      </p:nvGrpSpPr>
      <p:grpSpPr>
        <a:xfrm>
          <a:off x="0" y="0"/>
          <a:ext cx="0" cy="0"/>
          <a:chOff x="0" y="0"/>
          <a:chExt cx="0" cy="0"/>
        </a:xfrm>
      </p:grpSpPr>
      <p:sp>
        <p:nvSpPr>
          <p:cNvPr id="84" name="Google Shape;84;p25"/>
          <p:cNvSpPr/>
          <p:nvPr/>
        </p:nvSpPr>
        <p:spPr>
          <a:xfrm>
            <a:off x="5303845" y="5427212"/>
            <a:ext cx="1080000" cy="1080000"/>
          </a:xfrm>
          <a:prstGeom prst="ellipse">
            <a:avLst/>
          </a:prstGeom>
          <a:gradFill>
            <a:gsLst>
              <a:gs pos="0">
                <a:srgbClr val="1B182E"/>
              </a:gs>
              <a:gs pos="60000">
                <a:srgbClr val="1B182E"/>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85" name="Google Shape;85;p25"/>
          <p:cNvSpPr txBox="1"/>
          <p:nvPr>
            <p:ph type="title"/>
          </p:nvPr>
        </p:nvSpPr>
        <p:spPr>
          <a:xfrm>
            <a:off x="549536" y="549274"/>
            <a:ext cx="5179330" cy="2841829"/>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chemeClr val="lt1"/>
              </a:buClr>
              <a:buSzPts val="5400"/>
              <a:buFont typeface="Play"/>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25"/>
          <p:cNvSpPr txBox="1"/>
          <p:nvPr>
            <p:ph idx="1" type="body"/>
          </p:nvPr>
        </p:nvSpPr>
        <p:spPr>
          <a:xfrm>
            <a:off x="549537" y="3646704"/>
            <a:ext cx="5179330" cy="2706160"/>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lt1"/>
              </a:buClr>
              <a:buSzPts val="1800"/>
              <a:buNone/>
              <a:defRPr sz="1800">
                <a:solidFill>
                  <a:schemeClr val="lt1"/>
                </a:solidFill>
              </a:defRPr>
            </a:lvl1pPr>
            <a:lvl2pPr indent="-228600" lvl="1" marL="914400" algn="l">
              <a:lnSpc>
                <a:spcPct val="110000"/>
              </a:lnSpc>
              <a:spcBef>
                <a:spcPts val="1000"/>
              </a:spcBef>
              <a:spcAft>
                <a:spcPts val="0"/>
              </a:spcAft>
              <a:buClr>
                <a:schemeClr val="lt1"/>
              </a:buClr>
              <a:buSzPts val="1200"/>
              <a:buNone/>
              <a:defRPr sz="1200">
                <a:solidFill>
                  <a:schemeClr val="lt1"/>
                </a:solidFill>
              </a:defRPr>
            </a:lvl2pPr>
            <a:lvl3pPr indent="-228600" lvl="2" marL="1371600" algn="l">
              <a:lnSpc>
                <a:spcPct val="110000"/>
              </a:lnSpc>
              <a:spcBef>
                <a:spcPts val="1000"/>
              </a:spcBef>
              <a:spcAft>
                <a:spcPts val="0"/>
              </a:spcAft>
              <a:buClr>
                <a:schemeClr val="lt1"/>
              </a:buClr>
              <a:buSzPts val="1200"/>
              <a:buNone/>
              <a:defRPr sz="1200">
                <a:solidFill>
                  <a:schemeClr val="lt1"/>
                </a:solidFill>
              </a:defRPr>
            </a:lvl3pPr>
            <a:lvl4pPr indent="-228600" lvl="3" marL="1828800" algn="l">
              <a:lnSpc>
                <a:spcPct val="110000"/>
              </a:lnSpc>
              <a:spcBef>
                <a:spcPts val="1000"/>
              </a:spcBef>
              <a:spcAft>
                <a:spcPts val="0"/>
              </a:spcAft>
              <a:buClr>
                <a:schemeClr val="lt1"/>
              </a:buClr>
              <a:buSzPts val="1200"/>
              <a:buNone/>
              <a:defRPr sz="1200">
                <a:solidFill>
                  <a:schemeClr val="lt1"/>
                </a:solidFill>
              </a:defRPr>
            </a:lvl4pPr>
            <a:lvl5pPr indent="-228600" lvl="4" marL="2286000" algn="l">
              <a:lnSpc>
                <a:spcPct val="110000"/>
              </a:lnSpc>
              <a:spcBef>
                <a:spcPts val="1000"/>
              </a:spcBef>
              <a:spcAft>
                <a:spcPts val="0"/>
              </a:spcAft>
              <a:buClr>
                <a:schemeClr val="lt1"/>
              </a:buClr>
              <a:buSzPts val="1200"/>
              <a:buNone/>
              <a:defRPr sz="1200">
                <a:solidFill>
                  <a:schemeClr val="lt1"/>
                </a:solidFill>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7" name="Google Shape;87;p25"/>
          <p:cNvSpPr/>
          <p:nvPr>
            <p:ph idx="2" type="pic"/>
          </p:nvPr>
        </p:nvSpPr>
        <p:spPr>
          <a:xfrm>
            <a:off x="5926138" y="549275"/>
            <a:ext cx="5654675" cy="5788025"/>
          </a:xfrm>
          <a:prstGeom prst="rect">
            <a:avLst/>
          </a:prstGeom>
          <a:noFill/>
          <a:ln>
            <a:noFill/>
          </a:ln>
        </p:spPr>
      </p:sp>
      <p:grpSp>
        <p:nvGrpSpPr>
          <p:cNvPr id="88" name="Google Shape;88;p25"/>
          <p:cNvGrpSpPr/>
          <p:nvPr/>
        </p:nvGrpSpPr>
        <p:grpSpPr>
          <a:xfrm>
            <a:off x="577658" y="5511950"/>
            <a:ext cx="828358" cy="828358"/>
            <a:chOff x="10462536" y="1408249"/>
            <a:chExt cx="828358" cy="828358"/>
          </a:xfrm>
        </p:grpSpPr>
        <p:sp>
          <p:nvSpPr>
            <p:cNvPr id="89" name="Google Shape;89;p25"/>
            <p:cNvSpPr/>
            <p:nvPr/>
          </p:nvSpPr>
          <p:spPr>
            <a:xfrm rot="8100000">
              <a:off x="10606715" y="1506691"/>
              <a:ext cx="540001" cy="631474"/>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90" name="Google Shape;90;p25"/>
            <p:cNvSpPr/>
            <p:nvPr/>
          </p:nvSpPr>
          <p:spPr>
            <a:xfrm rot="-8100000">
              <a:off x="10613915" y="1424627"/>
              <a:ext cx="270000" cy="540001"/>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grpSp>
      <p:grpSp>
        <p:nvGrpSpPr>
          <p:cNvPr id="91" name="Google Shape;91;p25"/>
          <p:cNvGrpSpPr/>
          <p:nvPr/>
        </p:nvGrpSpPr>
        <p:grpSpPr>
          <a:xfrm>
            <a:off x="363888" y="5322560"/>
            <a:ext cx="1030305" cy="1030305"/>
            <a:chOff x="10240859" y="1436639"/>
            <a:chExt cx="1030305" cy="1030305"/>
          </a:xfrm>
        </p:grpSpPr>
        <p:sp>
          <p:nvSpPr>
            <p:cNvPr id="92" name="Google Shape;92;p25"/>
            <p:cNvSpPr/>
            <p:nvPr/>
          </p:nvSpPr>
          <p:spPr>
            <a:xfrm rot="-8100000">
              <a:off x="10268976" y="1743588"/>
              <a:ext cx="926985" cy="463493"/>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93" name="Google Shape;93;p25"/>
            <p:cNvSpPr/>
            <p:nvPr/>
          </p:nvSpPr>
          <p:spPr>
            <a:xfrm rot="-2700000">
              <a:off x="11115555" y="1939340"/>
              <a:ext cx="53549" cy="233295"/>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94" name="Google Shape;94;p25"/>
            <p:cNvSpPr/>
            <p:nvPr/>
          </p:nvSpPr>
          <p:spPr>
            <a:xfrm rot="-2700000">
              <a:off x="10625042" y="1448827"/>
              <a:ext cx="53549" cy="233295"/>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95" name="Google Shape;95;p25"/>
            <p:cNvSpPr/>
            <p:nvPr/>
          </p:nvSpPr>
          <p:spPr>
            <a:xfrm rot="-8100000">
              <a:off x="10292519" y="1686748"/>
              <a:ext cx="926985" cy="530086"/>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grpSp>
      <p:sp>
        <p:nvSpPr>
          <p:cNvPr id="96" name="Google Shape;96;p25"/>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25"/>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25"/>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Section Title">
    <p:spTree>
      <p:nvGrpSpPr>
        <p:cNvPr id="99" name="Shape 99"/>
        <p:cNvGrpSpPr/>
        <p:nvPr/>
      </p:nvGrpSpPr>
      <p:grpSpPr>
        <a:xfrm>
          <a:off x="0" y="0"/>
          <a:ext cx="0" cy="0"/>
          <a:chOff x="0" y="0"/>
          <a:chExt cx="0" cy="0"/>
        </a:xfrm>
      </p:grpSpPr>
      <p:sp>
        <p:nvSpPr>
          <p:cNvPr id="100" name="Google Shape;100;p26"/>
          <p:cNvSpPr txBox="1"/>
          <p:nvPr>
            <p:ph type="ctrTitle"/>
          </p:nvPr>
        </p:nvSpPr>
        <p:spPr>
          <a:xfrm>
            <a:off x="550863" y="4045464"/>
            <a:ext cx="11115355" cy="2286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lt1"/>
              </a:buClr>
              <a:buSzPts val="5400"/>
              <a:buFont typeface="Play"/>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26"/>
          <p:cNvSpPr/>
          <p:nvPr>
            <p:ph idx="2" type="pic"/>
          </p:nvPr>
        </p:nvSpPr>
        <p:spPr>
          <a:xfrm>
            <a:off x="0" y="4594"/>
            <a:ext cx="12192000" cy="3771878"/>
          </a:xfrm>
          <a:prstGeom prst="rect">
            <a:avLst/>
          </a:prstGeom>
          <a:noFill/>
          <a:ln>
            <a:noFill/>
          </a:ln>
        </p:spPr>
      </p:sp>
      <p:sp>
        <p:nvSpPr>
          <p:cNvPr id="102" name="Google Shape;102;p26"/>
          <p:cNvSpPr/>
          <p:nvPr/>
        </p:nvSpPr>
        <p:spPr>
          <a:xfrm>
            <a:off x="1225773" y="3852225"/>
            <a:ext cx="360000" cy="36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03" name="Google Shape;103;p26"/>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26"/>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26"/>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picture">
  <p:cSld name="Title + subtitle + picture">
    <p:spTree>
      <p:nvGrpSpPr>
        <p:cNvPr id="106" name="Shape 106"/>
        <p:cNvGrpSpPr/>
        <p:nvPr/>
      </p:nvGrpSpPr>
      <p:grpSpPr>
        <a:xfrm>
          <a:off x="0" y="0"/>
          <a:ext cx="0" cy="0"/>
          <a:chOff x="0" y="0"/>
          <a:chExt cx="0" cy="0"/>
        </a:xfrm>
      </p:grpSpPr>
      <p:sp>
        <p:nvSpPr>
          <p:cNvPr id="107" name="Google Shape;107;p27"/>
          <p:cNvSpPr txBox="1"/>
          <p:nvPr>
            <p:ph type="ctrTitle"/>
          </p:nvPr>
        </p:nvSpPr>
        <p:spPr>
          <a:xfrm>
            <a:off x="550863" y="196900"/>
            <a:ext cx="4159160" cy="3155900"/>
          </a:xfrm>
          <a:prstGeom prst="rect">
            <a:avLst/>
          </a:prstGeom>
          <a:noFill/>
          <a:ln>
            <a:noFill/>
          </a:ln>
        </p:spPr>
        <p:txBody>
          <a:bodyPr anchorCtr="0" anchor="b" bIns="0" lIns="91425" spcFirstLastPara="1" rIns="0" wrap="square" tIns="0">
            <a:noAutofit/>
          </a:bodyPr>
          <a:lstStyle>
            <a:lvl1pPr lvl="0" algn="l">
              <a:lnSpc>
                <a:spcPct val="90000"/>
              </a:lnSpc>
              <a:spcBef>
                <a:spcPts val="0"/>
              </a:spcBef>
              <a:spcAft>
                <a:spcPts val="0"/>
              </a:spcAft>
              <a:buClr>
                <a:schemeClr val="lt1"/>
              </a:buClr>
              <a:buSzPts val="4000"/>
              <a:buFont typeface="Play"/>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27"/>
          <p:cNvSpPr txBox="1"/>
          <p:nvPr>
            <p:ph idx="1" type="subTitle"/>
          </p:nvPr>
        </p:nvSpPr>
        <p:spPr>
          <a:xfrm>
            <a:off x="547271" y="3505200"/>
            <a:ext cx="4159160" cy="2352356"/>
          </a:xfrm>
          <a:prstGeom prst="rect">
            <a:avLst/>
          </a:prstGeom>
          <a:noFill/>
          <a:ln>
            <a:noFill/>
          </a:ln>
        </p:spPr>
        <p:txBody>
          <a:bodyPr anchorCtr="0" anchor="t" bIns="0" lIns="91425" spcFirstLastPara="1" rIns="91425" wrap="square" tIns="0">
            <a:noAutofit/>
          </a:bodyPr>
          <a:lstStyle>
            <a:lvl1pPr lvl="0" algn="l">
              <a:lnSpc>
                <a:spcPct val="100000"/>
              </a:lnSpc>
              <a:spcBef>
                <a:spcPts val="1000"/>
              </a:spcBef>
              <a:spcAft>
                <a:spcPts val="0"/>
              </a:spcAft>
              <a:buClr>
                <a:schemeClr val="lt1"/>
              </a:buClr>
              <a:buSzPts val="2400"/>
              <a:buFont typeface="Arial"/>
              <a:buNone/>
              <a:defRPr sz="2400">
                <a:solidFill>
                  <a:schemeClr val="lt1"/>
                </a:solidFill>
              </a:defRPr>
            </a:lvl1pPr>
            <a:lvl2pPr lvl="1" algn="ctr">
              <a:lnSpc>
                <a:spcPct val="110000"/>
              </a:lnSpc>
              <a:spcBef>
                <a:spcPts val="500"/>
              </a:spcBef>
              <a:spcAft>
                <a:spcPts val="0"/>
              </a:spcAft>
              <a:buClr>
                <a:schemeClr val="lt1"/>
              </a:buClr>
              <a:buSzPts val="2000"/>
              <a:buNone/>
              <a:defRPr sz="2000"/>
            </a:lvl2pPr>
            <a:lvl3pPr lvl="2" algn="ctr">
              <a:lnSpc>
                <a:spcPct val="110000"/>
              </a:lnSpc>
              <a:spcBef>
                <a:spcPts val="800"/>
              </a:spcBef>
              <a:spcAft>
                <a:spcPts val="0"/>
              </a:spcAft>
              <a:buClr>
                <a:schemeClr val="lt1"/>
              </a:buClr>
              <a:buSzPts val="1800"/>
              <a:buNone/>
              <a:defRPr sz="1800"/>
            </a:lvl3pPr>
            <a:lvl4pPr lvl="3" algn="ctr">
              <a:lnSpc>
                <a:spcPct val="110000"/>
              </a:lnSpc>
              <a:spcBef>
                <a:spcPts val="800"/>
              </a:spcBef>
              <a:spcAft>
                <a:spcPts val="0"/>
              </a:spcAft>
              <a:buClr>
                <a:schemeClr val="lt1"/>
              </a:buClr>
              <a:buSzPts val="1600"/>
              <a:buNone/>
              <a:defRPr sz="1600"/>
            </a:lvl4pPr>
            <a:lvl5pPr lvl="4" algn="ctr">
              <a:lnSpc>
                <a:spcPct val="110000"/>
              </a:lnSpc>
              <a:spcBef>
                <a:spcPts val="800"/>
              </a:spcBef>
              <a:spcAft>
                <a:spcPts val="0"/>
              </a:spcAft>
              <a:buClr>
                <a:schemeClr val="lt1"/>
              </a:buClr>
              <a:buSzPts val="1600"/>
              <a:buNone/>
              <a:defRPr sz="1600"/>
            </a:lvl5pPr>
            <a:lvl6pPr lvl="5" algn="ctr">
              <a:lnSpc>
                <a:spcPct val="90000"/>
              </a:lnSpc>
              <a:spcBef>
                <a:spcPts val="8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09" name="Google Shape;109;p27"/>
          <p:cNvSpPr/>
          <p:nvPr/>
        </p:nvSpPr>
        <p:spPr>
          <a:xfrm>
            <a:off x="5668780" y="5059009"/>
            <a:ext cx="1080000" cy="1080000"/>
          </a:xfrm>
          <a:prstGeom prst="ellipse">
            <a:avLst/>
          </a:prstGeom>
          <a:gradFill>
            <a:gsLst>
              <a:gs pos="0">
                <a:srgbClr val="1B182E"/>
              </a:gs>
              <a:gs pos="60000">
                <a:srgbClr val="1B182E"/>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grpSp>
        <p:nvGrpSpPr>
          <p:cNvPr id="110" name="Google Shape;110;p27"/>
          <p:cNvGrpSpPr/>
          <p:nvPr/>
        </p:nvGrpSpPr>
        <p:grpSpPr>
          <a:xfrm>
            <a:off x="10708081" y="4012605"/>
            <a:ext cx="897877" cy="934082"/>
            <a:chOff x="5129684" y="1232940"/>
            <a:chExt cx="897877" cy="934082"/>
          </a:xfrm>
        </p:grpSpPr>
        <p:sp>
          <p:nvSpPr>
            <p:cNvPr id="111" name="Google Shape;111;p27"/>
            <p:cNvSpPr/>
            <p:nvPr/>
          </p:nvSpPr>
          <p:spPr>
            <a:xfrm rot="1800000">
              <a:off x="5356930" y="1363788"/>
              <a:ext cx="621086" cy="364601"/>
            </a:xfrm>
            <a:custGeom>
              <a:rect b="b" l="l" r="r" t="t"/>
              <a:pathLst>
                <a:path extrusionOk="0" h="317" w="540">
                  <a:moveTo>
                    <a:pt x="266" y="0"/>
                  </a:moveTo>
                  <a:lnTo>
                    <a:pt x="0" y="158"/>
                  </a:lnTo>
                  <a:lnTo>
                    <a:pt x="266" y="317"/>
                  </a:lnTo>
                  <a:lnTo>
                    <a:pt x="540" y="158"/>
                  </a:lnTo>
                  <a:lnTo>
                    <a:pt x="266" y="0"/>
                  </a:lnTo>
                  <a:close/>
                </a:path>
              </a:pathLst>
            </a:custGeom>
            <a:gradFill>
              <a:gsLst>
                <a:gs pos="0">
                  <a:srgbClr val="2B274A">
                    <a:alpha val="20000"/>
                  </a:srgbClr>
                </a:gs>
                <a:gs pos="20000">
                  <a:srgbClr val="2B274A">
                    <a:alpha val="20000"/>
                  </a:srgbClr>
                </a:gs>
                <a:gs pos="100000">
                  <a:srgbClr val="59EFC0">
                    <a:alpha val="2000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12" name="Google Shape;112;p27"/>
            <p:cNvSpPr/>
            <p:nvPr/>
          </p:nvSpPr>
          <p:spPr>
            <a:xfrm rot="1800000">
              <a:off x="5243759" y="1430747"/>
              <a:ext cx="305942" cy="538275"/>
            </a:xfrm>
            <a:custGeom>
              <a:rect b="b" l="l" r="r" t="t"/>
              <a:pathLst>
                <a:path extrusionOk="0" h="468" w="266">
                  <a:moveTo>
                    <a:pt x="266" y="468"/>
                  </a:moveTo>
                  <a:lnTo>
                    <a:pt x="0" y="310"/>
                  </a:lnTo>
                  <a:lnTo>
                    <a:pt x="0" y="310"/>
                  </a:lnTo>
                  <a:lnTo>
                    <a:pt x="0" y="0"/>
                  </a:lnTo>
                  <a:lnTo>
                    <a:pt x="0" y="0"/>
                  </a:lnTo>
                  <a:lnTo>
                    <a:pt x="266" y="159"/>
                  </a:lnTo>
                  <a:lnTo>
                    <a:pt x="266" y="468"/>
                  </a:lnTo>
                  <a:close/>
                </a:path>
              </a:pathLst>
            </a:custGeom>
            <a:gradFill>
              <a:gsLst>
                <a:gs pos="0">
                  <a:srgbClr val="2B274A">
                    <a:alpha val="20000"/>
                  </a:srgbClr>
                </a:gs>
                <a:gs pos="20000">
                  <a:srgbClr val="2B274A">
                    <a:alpha val="20000"/>
                  </a:srgbClr>
                </a:gs>
                <a:gs pos="100000">
                  <a:srgbClr val="59EFC0">
                    <a:alpha val="20000"/>
                  </a:srgbClr>
                </a:gs>
              </a:gsLst>
              <a:lin ang="19799999"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13" name="Google Shape;113;p27"/>
            <p:cNvSpPr/>
            <p:nvPr/>
          </p:nvSpPr>
          <p:spPr>
            <a:xfrm rot="1800000">
              <a:off x="5508097" y="1586019"/>
              <a:ext cx="315144" cy="538275"/>
            </a:xfrm>
            <a:custGeom>
              <a:rect b="b" l="l" r="r" t="t"/>
              <a:pathLst>
                <a:path extrusionOk="0" h="468" w="274">
                  <a:moveTo>
                    <a:pt x="274" y="0"/>
                  </a:moveTo>
                  <a:lnTo>
                    <a:pt x="274" y="310"/>
                  </a:lnTo>
                  <a:lnTo>
                    <a:pt x="274" y="310"/>
                  </a:lnTo>
                  <a:lnTo>
                    <a:pt x="0" y="468"/>
                  </a:lnTo>
                  <a:lnTo>
                    <a:pt x="0" y="159"/>
                  </a:lnTo>
                  <a:lnTo>
                    <a:pt x="274" y="0"/>
                  </a:lnTo>
                  <a:lnTo>
                    <a:pt x="274" y="0"/>
                  </a:lnTo>
                  <a:close/>
                </a:path>
              </a:pathLst>
            </a:custGeom>
            <a:gradFill>
              <a:gsLst>
                <a:gs pos="0">
                  <a:srgbClr val="2B274A">
                    <a:alpha val="20000"/>
                  </a:srgbClr>
                </a:gs>
                <a:gs pos="20000">
                  <a:srgbClr val="2B274A">
                    <a:alpha val="20000"/>
                  </a:srgbClr>
                </a:gs>
                <a:gs pos="100000">
                  <a:srgbClr val="59EFC0">
                    <a:alpha val="20000"/>
                  </a:srgbClr>
                </a:gs>
              </a:gsLst>
              <a:lin ang="180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grpSp>
      <p:sp>
        <p:nvSpPr>
          <p:cNvPr id="114" name="Google Shape;114;p27"/>
          <p:cNvSpPr/>
          <p:nvPr>
            <p:ph idx="2" type="pic"/>
          </p:nvPr>
        </p:nvSpPr>
        <p:spPr>
          <a:xfrm>
            <a:off x="5678049" y="788713"/>
            <a:ext cx="5132388" cy="5132388"/>
          </a:xfrm>
          <a:prstGeom prst="rect">
            <a:avLst/>
          </a:prstGeom>
          <a:solidFill>
            <a:schemeClr val="accent5"/>
          </a:solidFill>
          <a:ln>
            <a:noFill/>
          </a:ln>
        </p:spPr>
      </p:sp>
      <p:sp>
        <p:nvSpPr>
          <p:cNvPr id="115" name="Google Shape;115;p27"/>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27"/>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27"/>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9" name="Shape 9"/>
        <p:cNvGrpSpPr/>
        <p:nvPr/>
      </p:nvGrpSpPr>
      <p:grpSpPr>
        <a:xfrm>
          <a:off x="0" y="0"/>
          <a:ext cx="0" cy="0"/>
          <a:chOff x="0" y="0"/>
          <a:chExt cx="0" cy="0"/>
        </a:xfrm>
      </p:grpSpPr>
      <p:sp>
        <p:nvSpPr>
          <p:cNvPr id="10" name="Google Shape;10;p18"/>
          <p:cNvSpPr txBox="1"/>
          <p:nvPr>
            <p:ph type="title"/>
          </p:nvPr>
        </p:nvSpPr>
        <p:spPr>
          <a:xfrm>
            <a:off x="550863" y="550800"/>
            <a:ext cx="11090275" cy="1333057"/>
          </a:xfrm>
          <a:prstGeom prst="rect">
            <a:avLst/>
          </a:prstGeom>
          <a:noFill/>
          <a:ln>
            <a:noFill/>
          </a:ln>
        </p:spPr>
        <p:txBody>
          <a:bodyPr anchorCtr="0" anchor="t" bIns="0" lIns="0" spcFirstLastPara="1" rIns="0" wrap="square" tIns="0">
            <a:normAutofit/>
          </a:bodyPr>
          <a:lstStyle>
            <a:lvl1pPr lvl="0" marR="0" rtl="0" algn="l">
              <a:lnSpc>
                <a:spcPct val="90000"/>
              </a:lnSpc>
              <a:spcBef>
                <a:spcPts val="0"/>
              </a:spcBef>
              <a:spcAft>
                <a:spcPts val="0"/>
              </a:spcAft>
              <a:buClr>
                <a:schemeClr val="lt1"/>
              </a:buClr>
              <a:buSzPts val="4800"/>
              <a:buFont typeface="Play"/>
              <a:buNone/>
              <a:defRPr b="0" i="0" sz="4800" u="none" cap="none" strike="noStrike">
                <a:solidFill>
                  <a:schemeClr val="lt1"/>
                </a:solidFill>
                <a:latin typeface="Play"/>
                <a:ea typeface="Play"/>
                <a:cs typeface="Play"/>
                <a:sym typeface="Pl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8"/>
          <p:cNvSpPr txBox="1"/>
          <p:nvPr>
            <p:ph idx="1" type="body"/>
          </p:nvPr>
        </p:nvSpPr>
        <p:spPr>
          <a:xfrm>
            <a:off x="550863" y="2113862"/>
            <a:ext cx="11091600" cy="3978963"/>
          </a:xfrm>
          <a:prstGeom prst="rect">
            <a:avLst/>
          </a:prstGeom>
          <a:noFill/>
          <a:ln>
            <a:noFill/>
          </a:ln>
        </p:spPr>
        <p:txBody>
          <a:bodyPr anchorCtr="0" anchor="t" bIns="0" lIns="0" spcFirstLastPara="1" rIns="0" wrap="square" tIns="0">
            <a:normAutofit/>
          </a:bodyPr>
          <a:lstStyle>
            <a:lvl1pPr indent="-381000" lvl="0" marL="457200" marR="0" rtl="0" algn="l">
              <a:lnSpc>
                <a:spcPct val="110000"/>
              </a:lnSpc>
              <a:spcBef>
                <a:spcPts val="1000"/>
              </a:spcBef>
              <a:spcAft>
                <a:spcPts val="0"/>
              </a:spcAft>
              <a:buClr>
                <a:schemeClr val="lt1"/>
              </a:buClr>
              <a:buSzPts val="2400"/>
              <a:buFont typeface="Arial"/>
              <a:buChar char="•"/>
              <a:defRPr b="0" i="0" sz="2400" u="none" cap="none" strike="noStrike">
                <a:solidFill>
                  <a:schemeClr val="lt1"/>
                </a:solidFill>
                <a:latin typeface="Gill Sans"/>
                <a:ea typeface="Gill Sans"/>
                <a:cs typeface="Gill Sans"/>
                <a:sym typeface="Gill Sans"/>
              </a:defRPr>
            </a:lvl1pPr>
            <a:lvl2pPr indent="-330200" lvl="1" marL="914400" marR="0" rtl="0" algn="l">
              <a:lnSpc>
                <a:spcPct val="110000"/>
              </a:lnSpc>
              <a:spcBef>
                <a:spcPts val="800"/>
              </a:spcBef>
              <a:spcAft>
                <a:spcPts val="0"/>
              </a:spcAft>
              <a:buClr>
                <a:schemeClr val="lt1"/>
              </a:buClr>
              <a:buSzPts val="1600"/>
              <a:buFont typeface="Arial"/>
              <a:buChar char="•"/>
              <a:defRPr b="0" i="0" sz="1600" u="none" cap="none" strike="noStrike">
                <a:solidFill>
                  <a:schemeClr val="lt1"/>
                </a:solidFill>
                <a:latin typeface="Gill Sans"/>
                <a:ea typeface="Gill Sans"/>
                <a:cs typeface="Gill Sans"/>
                <a:sym typeface="Gill Sans"/>
              </a:defRPr>
            </a:lvl2pPr>
            <a:lvl3pPr indent="-330200" lvl="2" marL="1371600" marR="0" rtl="0" algn="l">
              <a:lnSpc>
                <a:spcPct val="110000"/>
              </a:lnSpc>
              <a:spcBef>
                <a:spcPts val="800"/>
              </a:spcBef>
              <a:spcAft>
                <a:spcPts val="0"/>
              </a:spcAft>
              <a:buClr>
                <a:schemeClr val="lt1"/>
              </a:buClr>
              <a:buSzPts val="1600"/>
              <a:buFont typeface="Arial"/>
              <a:buChar char="•"/>
              <a:defRPr b="0" i="0" sz="1600" u="none" cap="none" strike="noStrike">
                <a:solidFill>
                  <a:schemeClr val="lt1"/>
                </a:solidFill>
                <a:latin typeface="Gill Sans"/>
                <a:ea typeface="Gill Sans"/>
                <a:cs typeface="Gill Sans"/>
                <a:sym typeface="Gill Sans"/>
              </a:defRPr>
            </a:lvl3pPr>
            <a:lvl4pPr indent="-330200" lvl="3" marL="1828800" marR="0" rtl="0" algn="l">
              <a:lnSpc>
                <a:spcPct val="110000"/>
              </a:lnSpc>
              <a:spcBef>
                <a:spcPts val="800"/>
              </a:spcBef>
              <a:spcAft>
                <a:spcPts val="0"/>
              </a:spcAft>
              <a:buClr>
                <a:schemeClr val="lt1"/>
              </a:buClr>
              <a:buSzPts val="1600"/>
              <a:buFont typeface="Arial"/>
              <a:buChar char="•"/>
              <a:defRPr b="0" i="0" sz="1600" u="none" cap="none" strike="noStrike">
                <a:solidFill>
                  <a:schemeClr val="lt1"/>
                </a:solidFill>
                <a:latin typeface="Gill Sans"/>
                <a:ea typeface="Gill Sans"/>
                <a:cs typeface="Gill Sans"/>
                <a:sym typeface="Gill Sans"/>
              </a:defRPr>
            </a:lvl4pPr>
            <a:lvl5pPr indent="-330200" lvl="4" marL="2286000" marR="0" rtl="0" algn="l">
              <a:lnSpc>
                <a:spcPct val="110000"/>
              </a:lnSpc>
              <a:spcBef>
                <a:spcPts val="800"/>
              </a:spcBef>
              <a:spcAft>
                <a:spcPts val="0"/>
              </a:spcAft>
              <a:buClr>
                <a:schemeClr val="lt1"/>
              </a:buClr>
              <a:buSzPts val="1600"/>
              <a:buFont typeface="Arial"/>
              <a:buChar char="•"/>
              <a:defRPr b="0" i="0" sz="1600" u="none" cap="none" strike="noStrike">
                <a:solidFill>
                  <a:schemeClr val="lt1"/>
                </a:solidFill>
                <a:latin typeface="Gill Sans"/>
                <a:ea typeface="Gill Sans"/>
                <a:cs typeface="Gill Sans"/>
                <a:sym typeface="Gill Sans"/>
              </a:defRPr>
            </a:lvl5pPr>
            <a:lvl6pPr indent="-342900" lvl="5" marL="2743200" marR="0" rtl="0" algn="l">
              <a:lnSpc>
                <a:spcPct val="90000"/>
              </a:lnSpc>
              <a:spcBef>
                <a:spcPts val="800"/>
              </a:spcBef>
              <a:spcAft>
                <a:spcPts val="0"/>
              </a:spcAft>
              <a:buClr>
                <a:schemeClr val="lt1"/>
              </a:buClr>
              <a:buSzPts val="1800"/>
              <a:buFont typeface="Arial"/>
              <a:buChar char="•"/>
              <a:defRPr b="0" i="0" sz="1800" u="none" cap="none" strike="noStrike">
                <a:solidFill>
                  <a:schemeClr val="lt1"/>
                </a:solidFill>
                <a:latin typeface="Gill Sans"/>
                <a:ea typeface="Gill Sans"/>
                <a:cs typeface="Gill Sans"/>
                <a:sym typeface="Gill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ill Sans"/>
                <a:ea typeface="Gill Sans"/>
                <a:cs typeface="Gill Sans"/>
                <a:sym typeface="Gill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ill Sans"/>
                <a:ea typeface="Gill Sans"/>
                <a:cs typeface="Gill Sans"/>
                <a:sym typeface="Gill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Gill Sans"/>
                <a:ea typeface="Gill Sans"/>
                <a:cs typeface="Gill Sans"/>
                <a:sym typeface="Gill Sans"/>
              </a:defRPr>
            </a:lvl9pPr>
          </a:lstStyle>
          <a:p/>
        </p:txBody>
      </p:sp>
      <p:sp>
        <p:nvSpPr>
          <p:cNvPr id="12" name="Google Shape;12;p18"/>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000" u="none" cap="none" strike="noStrike">
                <a:solidFill>
                  <a:schemeClr val="lt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9pPr>
          </a:lstStyle>
          <a:p/>
        </p:txBody>
      </p:sp>
      <p:sp>
        <p:nvSpPr>
          <p:cNvPr id="13" name="Google Shape;13;p18"/>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000" u="none" cap="none" strike="noStrike">
                <a:solidFill>
                  <a:schemeClr val="lt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9pPr>
          </a:lstStyle>
          <a:p/>
        </p:txBody>
      </p:sp>
      <p:sp>
        <p:nvSpPr>
          <p:cNvPr id="14" name="Google Shape;14;p18"/>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8.png"/><Relationship Id="rId5" Type="http://schemas.openxmlformats.org/officeDocument/2006/relationships/hyperlink" Target="https://colab.research.google.com/drive/1-CjgFh6rgPULjNo2LTwd5kktSsc--VHe?usp=sharing" TargetMode="External"/><Relationship Id="rId6" Type="http://schemas.openxmlformats.org/officeDocument/2006/relationships/hyperlink" Target="https://github.com/ShootingStars9ja"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jp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jpg"/><Relationship Id="rId4" Type="http://schemas.openxmlformats.org/officeDocument/2006/relationships/image" Target="../media/image13.png"/><Relationship Id="rId5" Type="http://schemas.openxmlformats.org/officeDocument/2006/relationships/image" Target="../media/image16.png"/><Relationship Id="rId6" Type="http://schemas.openxmlformats.org/officeDocument/2006/relationships/image" Target="../media/image12.png"/><Relationship Id="rId7" Type="http://schemas.openxmlformats.org/officeDocument/2006/relationships/image" Target="../media/image11.png"/><Relationship Id="rId8"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jpg"/><Relationship Id="rId4" Type="http://schemas.openxmlformats.org/officeDocument/2006/relationships/image" Target="../media/image19.png"/><Relationship Id="rId5"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8.jpg"/><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jpg"/><Relationship Id="rId4" Type="http://schemas.openxmlformats.org/officeDocument/2006/relationships/image" Target="../media/image1.jpg"/><Relationship Id="rId5"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jp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jpg"/><Relationship Id="rId4" Type="http://schemas.openxmlformats.org/officeDocument/2006/relationships/image" Target="../media/image5.png"/><Relationship Id="rId5"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50" name="Shape 250"/>
        <p:cNvGrpSpPr/>
        <p:nvPr/>
      </p:nvGrpSpPr>
      <p:grpSpPr>
        <a:xfrm>
          <a:off x="0" y="0"/>
          <a:ext cx="0" cy="0"/>
          <a:chOff x="0" y="0"/>
          <a:chExt cx="0" cy="0"/>
        </a:xfrm>
      </p:grpSpPr>
      <p:sp>
        <p:nvSpPr>
          <p:cNvPr id="251" name="Google Shape;251;p1"/>
          <p:cNvSpPr/>
          <p:nvPr/>
        </p:nvSpPr>
        <p:spPr>
          <a:xfrm rot="2700000">
            <a:off x="612445" y="481888"/>
            <a:ext cx="1080000" cy="1262947"/>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52" name="Google Shape;252;p1"/>
          <p:cNvSpPr/>
          <p:nvPr/>
        </p:nvSpPr>
        <p:spPr>
          <a:xfrm rot="8100000">
            <a:off x="626845" y="828962"/>
            <a:ext cx="540000" cy="1080000"/>
          </a:xfrm>
          <a:prstGeom prst="ellipse">
            <a:avLst/>
          </a:prstGeom>
          <a:gradFill>
            <a:gsLst>
              <a:gs pos="0">
                <a:srgbClr val="221F3B"/>
              </a:gs>
              <a:gs pos="50000">
                <a:srgbClr val="221F3B"/>
              </a:gs>
              <a:gs pos="100000">
                <a:srgbClr val="2B274A"/>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53" name="Google Shape;253;p1"/>
          <p:cNvSpPr/>
          <p:nvPr/>
        </p:nvSpPr>
        <p:spPr>
          <a:xfrm>
            <a:off x="1800802" y="2472855"/>
            <a:ext cx="360000" cy="36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grpSp>
        <p:nvGrpSpPr>
          <p:cNvPr id="254" name="Google Shape;254;p1"/>
          <p:cNvGrpSpPr/>
          <p:nvPr/>
        </p:nvGrpSpPr>
        <p:grpSpPr>
          <a:xfrm>
            <a:off x="1292493" y="4299807"/>
            <a:ext cx="2083885" cy="2083885"/>
            <a:chOff x="4842143" y="3556857"/>
            <a:chExt cx="2083885" cy="2083885"/>
          </a:xfrm>
        </p:grpSpPr>
        <p:sp>
          <p:nvSpPr>
            <p:cNvPr id="255" name="Google Shape;255;p1"/>
            <p:cNvSpPr/>
            <p:nvPr/>
          </p:nvSpPr>
          <p:spPr>
            <a:xfrm flipH="1" rot="8100000">
              <a:off x="5005634" y="4191206"/>
              <a:ext cx="1853969" cy="926985"/>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56" name="Google Shape;256;p1"/>
            <p:cNvSpPr/>
            <p:nvPr/>
          </p:nvSpPr>
          <p:spPr>
            <a:xfrm flipH="1" rot="8100000">
              <a:off x="4957101" y="4052255"/>
              <a:ext cx="1853969" cy="1093090"/>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57" name="Google Shape;257;p1"/>
            <p:cNvSpPr/>
            <p:nvPr/>
          </p:nvSpPr>
          <p:spPr>
            <a:xfrm flipH="1" rot="2700000">
              <a:off x="6040374" y="3601683"/>
              <a:ext cx="107098" cy="466589"/>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58" name="Google Shape;258;p1"/>
            <p:cNvSpPr/>
            <p:nvPr/>
          </p:nvSpPr>
          <p:spPr>
            <a:xfrm flipH="1" rot="2700000">
              <a:off x="5059348" y="4582709"/>
              <a:ext cx="107098" cy="466589"/>
            </a:xfrm>
            <a:prstGeom prst="ellipse">
              <a:avLst/>
            </a:prstGeom>
            <a:solidFill>
              <a:srgbClr val="2B274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grpSp>
      <p:sp>
        <p:nvSpPr>
          <p:cNvPr id="259" name="Google Shape;259;p1"/>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pic>
        <p:nvPicPr>
          <p:cNvPr descr="Data points digital background" id="260" name="Google Shape;260;p1"/>
          <p:cNvPicPr preferRelativeResize="0"/>
          <p:nvPr>
            <p:ph idx="2" type="pic"/>
          </p:nvPr>
        </p:nvPicPr>
        <p:blipFill rotWithShape="1">
          <a:blip r:embed="rId3">
            <a:alphaModFix amt="40000"/>
          </a:blip>
          <a:srcRect b="1" l="1660" r="5479" t="0"/>
          <a:stretch/>
        </p:blipFill>
        <p:spPr>
          <a:xfrm>
            <a:off x="-18650" y="0"/>
            <a:ext cx="6107788" cy="6858000"/>
          </a:xfrm>
          <a:prstGeom prst="rect">
            <a:avLst/>
          </a:prstGeom>
          <a:noFill/>
          <a:ln>
            <a:noFill/>
          </a:ln>
        </p:spPr>
      </p:pic>
      <p:sp>
        <p:nvSpPr>
          <p:cNvPr id="261" name="Google Shape;261;p1"/>
          <p:cNvSpPr txBox="1"/>
          <p:nvPr>
            <p:ph type="title"/>
          </p:nvPr>
        </p:nvSpPr>
        <p:spPr>
          <a:xfrm>
            <a:off x="550863" y="-293012"/>
            <a:ext cx="5248757" cy="2627005"/>
          </a:xfrm>
          <a:prstGeom prst="rect">
            <a:avLst/>
          </a:prstGeom>
          <a:noFill/>
          <a:ln>
            <a:noFill/>
          </a:ln>
        </p:spPr>
        <p:txBody>
          <a:bodyPr anchorCtr="0" anchor="b" bIns="0" lIns="0" spcFirstLastPara="1" rIns="0" wrap="square" tIns="0">
            <a:normAutofit/>
          </a:bodyPr>
          <a:lstStyle/>
          <a:p>
            <a:pPr indent="0" lvl="0" marL="0" rtl="0" algn="ctr">
              <a:lnSpc>
                <a:spcPct val="100000"/>
              </a:lnSpc>
              <a:spcBef>
                <a:spcPts val="0"/>
              </a:spcBef>
              <a:spcAft>
                <a:spcPts val="0"/>
              </a:spcAft>
              <a:buClr>
                <a:schemeClr val="lt1"/>
              </a:buClr>
              <a:buSzPts val="6400"/>
              <a:buFont typeface="Play"/>
              <a:buNone/>
            </a:pPr>
            <a:r>
              <a:rPr lang="en-GB" sz="6400">
                <a:solidFill>
                  <a:schemeClr val="lt1"/>
                </a:solidFill>
                <a:latin typeface="Play"/>
                <a:ea typeface="Play"/>
                <a:cs typeface="Play"/>
                <a:sym typeface="Play"/>
              </a:rPr>
              <a:t> </a:t>
            </a:r>
            <a:r>
              <a:rPr lang="en-GB" sz="2900">
                <a:solidFill>
                  <a:schemeClr val="lt1"/>
                </a:solidFill>
                <a:latin typeface="Play"/>
                <a:ea typeface="Play"/>
                <a:cs typeface="Play"/>
                <a:sym typeface="Play"/>
              </a:rPr>
              <a:t> </a:t>
            </a:r>
            <a:r>
              <a:rPr lang="en-GB" sz="6600">
                <a:solidFill>
                  <a:srgbClr val="C6C6D9"/>
                </a:solidFill>
              </a:rPr>
              <a:t>Spaceship Titanic</a:t>
            </a:r>
            <a:endParaRPr sz="6600"/>
          </a:p>
        </p:txBody>
      </p:sp>
      <p:pic>
        <p:nvPicPr>
          <p:cNvPr descr="A ship in the sky&#10;&#10;Description automatically generated" id="262" name="Google Shape;262;p1"/>
          <p:cNvPicPr preferRelativeResize="0"/>
          <p:nvPr/>
        </p:nvPicPr>
        <p:blipFill rotWithShape="1">
          <a:blip r:embed="rId4">
            <a:alphaModFix/>
          </a:blip>
          <a:srcRect b="1" l="24720" r="31310" t="0"/>
          <a:stretch/>
        </p:blipFill>
        <p:spPr>
          <a:xfrm>
            <a:off x="6145130" y="-21487"/>
            <a:ext cx="5990877" cy="5708684"/>
          </a:xfrm>
          <a:custGeom>
            <a:rect b="b" l="l" r="r" t="t"/>
            <a:pathLst>
              <a:path extrusionOk="0" h="6858000" w="5264925">
                <a:moveTo>
                  <a:pt x="0" y="0"/>
                </a:moveTo>
                <a:lnTo>
                  <a:pt x="5264925" y="0"/>
                </a:lnTo>
                <a:lnTo>
                  <a:pt x="5264925" y="6858000"/>
                </a:lnTo>
                <a:lnTo>
                  <a:pt x="0" y="6858000"/>
                </a:lnTo>
                <a:close/>
              </a:path>
            </a:pathLst>
          </a:custGeom>
          <a:noFill/>
          <a:ln>
            <a:noFill/>
          </a:ln>
          <a:effectLst>
            <a:outerShdw blurRad="50800" rotWithShape="0" algn="ctr" dir="8400000" dist="76200">
              <a:srgbClr val="000000">
                <a:alpha val="98431"/>
              </a:srgbClr>
            </a:outerShdw>
          </a:effectLst>
        </p:spPr>
      </p:pic>
      <p:sp>
        <p:nvSpPr>
          <p:cNvPr id="263" name="Google Shape;263;p1"/>
          <p:cNvSpPr txBox="1"/>
          <p:nvPr/>
        </p:nvSpPr>
        <p:spPr>
          <a:xfrm>
            <a:off x="21872" y="2245446"/>
            <a:ext cx="5799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27000"/>
              </a:lnSpc>
              <a:spcBef>
                <a:spcPts val="0"/>
              </a:spcBef>
              <a:spcAft>
                <a:spcPts val="0"/>
              </a:spcAft>
              <a:buClr>
                <a:schemeClr val="lt1"/>
              </a:buClr>
              <a:buSzPts val="2400"/>
              <a:buFont typeface="Rockwell"/>
              <a:buNone/>
            </a:pPr>
            <a:r>
              <a:t/>
            </a:r>
            <a:endParaRPr b="0" i="0" sz="1400" u="none" cap="none" strike="noStrike">
              <a:solidFill>
                <a:srgbClr val="000000"/>
              </a:solidFill>
              <a:latin typeface="Arial"/>
              <a:ea typeface="Arial"/>
              <a:cs typeface="Arial"/>
              <a:sym typeface="Arial"/>
            </a:endParaRPr>
          </a:p>
        </p:txBody>
      </p:sp>
      <p:sp>
        <p:nvSpPr>
          <p:cNvPr id="264" name="Google Shape;264;p1"/>
          <p:cNvSpPr txBox="1"/>
          <p:nvPr/>
        </p:nvSpPr>
        <p:spPr>
          <a:xfrm>
            <a:off x="1" y="5824881"/>
            <a:ext cx="12170128" cy="113877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800" u="none" cap="none" strike="noStrike">
                <a:solidFill>
                  <a:schemeClr val="lt1"/>
                </a:solidFill>
                <a:latin typeface="Rockwell"/>
                <a:ea typeface="Rockwell"/>
                <a:cs typeface="Rockwell"/>
                <a:sym typeface="Rockwell"/>
              </a:rPr>
              <a:t>Colab Link: </a:t>
            </a:r>
            <a:r>
              <a:rPr b="0" i="0" lang="en-GB" sz="1800" u="sng" cap="none" strike="noStrike">
                <a:solidFill>
                  <a:schemeClr val="lt1"/>
                </a:solidFill>
                <a:latin typeface="Rockwell"/>
                <a:ea typeface="Rockwell"/>
                <a:cs typeface="Rockwell"/>
                <a:sym typeface="Rockwell"/>
                <a:hlinkClick r:id="rId5">
                  <a:extLst>
                    <a:ext uri="{A12FA001-AC4F-418D-AE19-62706E023703}">
                      <ahyp:hlinkClr val="tx"/>
                    </a:ext>
                  </a:extLst>
                </a:hlinkClick>
              </a:rPr>
              <a:t>https://colab.research.google.com/drive/1-CjgFh6rgPULjNo2LTwd5kktSsc--VHe?usp=sharing</a:t>
            </a:r>
            <a:endParaRPr b="0" i="0" sz="1800" u="none" cap="none" strike="noStrike">
              <a:solidFill>
                <a:schemeClr val="lt1"/>
              </a:solidFill>
              <a:latin typeface="Rockwell"/>
              <a:ea typeface="Rockwell"/>
              <a:cs typeface="Rockwell"/>
              <a:sym typeface="Rockwell"/>
            </a:endParaRPr>
          </a:p>
          <a:p>
            <a:pPr indent="0" lvl="0" marL="0" marR="0" rtl="0" algn="l">
              <a:lnSpc>
                <a:spcPct val="100000"/>
              </a:lnSpc>
              <a:spcBef>
                <a:spcPts val="0"/>
              </a:spcBef>
              <a:spcAft>
                <a:spcPts val="0"/>
              </a:spcAft>
              <a:buNone/>
            </a:pPr>
            <a:r>
              <a:t/>
            </a:r>
            <a:endParaRPr b="0" i="0" sz="1800" u="none" cap="none" strike="noStrike">
              <a:solidFill>
                <a:schemeClr val="lt1"/>
              </a:solidFill>
              <a:latin typeface="Rockwell"/>
              <a:ea typeface="Rockwell"/>
              <a:cs typeface="Rockwell"/>
              <a:sym typeface="Rockwell"/>
            </a:endParaRPr>
          </a:p>
          <a:p>
            <a:pPr indent="0" lvl="0" marL="0" marR="0" rtl="0" algn="l">
              <a:lnSpc>
                <a:spcPct val="100000"/>
              </a:lnSpc>
              <a:spcBef>
                <a:spcPts val="0"/>
              </a:spcBef>
              <a:spcAft>
                <a:spcPts val="0"/>
              </a:spcAft>
              <a:buNone/>
            </a:pPr>
            <a:r>
              <a:rPr b="0" i="0" lang="en-GB" sz="1800" u="none" cap="none" strike="noStrike">
                <a:solidFill>
                  <a:schemeClr val="lt1"/>
                </a:solidFill>
                <a:latin typeface="Rockwell"/>
                <a:ea typeface="Rockwell"/>
                <a:cs typeface="Rockwell"/>
                <a:sym typeface="Rockwell"/>
              </a:rPr>
              <a:t>GitHub Link: </a:t>
            </a:r>
            <a:r>
              <a:rPr b="0" i="0" lang="en-GB" sz="1800" u="sng" cap="none" strike="noStrike">
                <a:solidFill>
                  <a:schemeClr val="lt1"/>
                </a:solidFill>
                <a:latin typeface="Rockwell"/>
                <a:ea typeface="Rockwell"/>
                <a:cs typeface="Rockwell"/>
                <a:sym typeface="Rockwell"/>
                <a:hlinkClick r:id="rId6">
                  <a:extLst>
                    <a:ext uri="{A12FA001-AC4F-418D-AE19-62706E023703}">
                      <ahyp:hlinkClr val="tx"/>
                    </a:ext>
                  </a:extLst>
                </a:hlinkClick>
              </a:rPr>
              <a:t>https://github.com/ShootingStars9ja</a:t>
            </a:r>
            <a:endParaRPr b="0" i="0" sz="1800" u="none" cap="none" strike="noStrike">
              <a:solidFill>
                <a:schemeClr val="lt1"/>
              </a:solidFill>
              <a:latin typeface="Rockwell"/>
              <a:ea typeface="Rockwell"/>
              <a:cs typeface="Rockwell"/>
              <a:sym typeface="Rockwel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261"/>
                                        </p:tgtEl>
                                        <p:attrNameLst>
                                          <p:attrName>style.visibility</p:attrName>
                                        </p:attrNameLst>
                                      </p:cBhvr>
                                      <p:to>
                                        <p:strVal val="visible"/>
                                      </p:to>
                                    </p:set>
                                    <p:animEffect filter="fade" transition="in">
                                      <p:cBhvr>
                                        <p:cTn dur="700"/>
                                        <p:tgtEl>
                                          <p:spTgt spid="2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descr="Modern and Luxury Shooting star design logo or icon template with gold color effects" id="345" name="Google Shape;345;p10"/>
          <p:cNvPicPr preferRelativeResize="0"/>
          <p:nvPr/>
        </p:nvPicPr>
        <p:blipFill rotWithShape="1">
          <a:blip r:embed="rId3">
            <a:alphaModFix/>
          </a:blip>
          <a:srcRect b="0" l="0" r="0" t="0"/>
          <a:stretch/>
        </p:blipFill>
        <p:spPr>
          <a:xfrm>
            <a:off x="-1" y="5867401"/>
            <a:ext cx="3243943" cy="859972"/>
          </a:xfrm>
          <a:prstGeom prst="rect">
            <a:avLst/>
          </a:prstGeom>
          <a:noFill/>
          <a:ln>
            <a:noFill/>
          </a:ln>
        </p:spPr>
      </p:pic>
      <p:sp>
        <p:nvSpPr>
          <p:cNvPr id="346" name="Google Shape;346;p10"/>
          <p:cNvSpPr txBox="1"/>
          <p:nvPr/>
        </p:nvSpPr>
        <p:spPr>
          <a:xfrm>
            <a:off x="0" y="-232389"/>
            <a:ext cx="12192000" cy="1147349"/>
          </a:xfrm>
          <a:prstGeom prst="rect">
            <a:avLst/>
          </a:prstGeom>
          <a:solidFill>
            <a:schemeClr val="lt1"/>
          </a:solidFill>
          <a:ln>
            <a:noFill/>
          </a:ln>
        </p:spPr>
        <p:txBody>
          <a:bodyPr anchorCtr="0" anchor="t" bIns="91425" lIns="91425" spcFirstLastPara="1" rIns="91425" wrap="square" tIns="91425">
            <a:noAutofit/>
          </a:bodyPr>
          <a:lstStyle/>
          <a:p>
            <a:pPr indent="0" lvl="0" marL="0" marR="91440" rtl="0" algn="l">
              <a:lnSpc>
                <a:spcPct val="162000"/>
              </a:lnSpc>
              <a:spcBef>
                <a:spcPts val="1400"/>
              </a:spcBef>
              <a:spcAft>
                <a:spcPts val="0"/>
              </a:spcAft>
              <a:buClr>
                <a:srgbClr val="000000"/>
              </a:buClr>
              <a:buSzPts val="2800"/>
              <a:buFont typeface="Arial"/>
              <a:buNone/>
            </a:pPr>
            <a:r>
              <a:rPr b="1" i="0" lang="en-GB" sz="2800" u="none" cap="none" strike="noStrike">
                <a:solidFill>
                  <a:srgbClr val="212121"/>
                </a:solidFill>
                <a:highlight>
                  <a:srgbClr val="FFFFFF"/>
                </a:highlight>
                <a:latin typeface="Times New Roman"/>
                <a:ea typeface="Times New Roman"/>
                <a:cs typeface="Times New Roman"/>
                <a:sym typeface="Times New Roman"/>
              </a:rPr>
              <a:t>Data Pre-Processing</a:t>
            </a:r>
            <a:endParaRPr b="1" i="0" sz="2800" u="none" cap="none" strike="noStrike">
              <a:solidFill>
                <a:srgbClr val="212121"/>
              </a:solidFill>
              <a:highlight>
                <a:srgbClr val="FFFFFF"/>
              </a:highlight>
              <a:latin typeface="Times New Roman"/>
              <a:ea typeface="Times New Roman"/>
              <a:cs typeface="Times New Roman"/>
              <a:sym typeface="Times New Roman"/>
            </a:endParaRPr>
          </a:p>
          <a:p>
            <a:pPr indent="0" lvl="0" marL="0" marR="91440" rtl="0" algn="l">
              <a:lnSpc>
                <a:spcPct val="162000"/>
              </a:lnSpc>
              <a:spcBef>
                <a:spcPts val="1400"/>
              </a:spcBef>
              <a:spcAft>
                <a:spcPts val="0"/>
              </a:spcAft>
              <a:buClr>
                <a:srgbClr val="000000"/>
              </a:buClr>
              <a:buSzPts val="2400"/>
              <a:buFont typeface="Arial"/>
              <a:buNone/>
            </a:pPr>
            <a:r>
              <a:t/>
            </a:r>
            <a:endParaRPr b="1" i="0" sz="2400" u="none" cap="none" strike="noStrike">
              <a:solidFill>
                <a:schemeClr val="dk1"/>
              </a:solidFill>
              <a:latin typeface="Times New Roman"/>
              <a:ea typeface="Times New Roman"/>
              <a:cs typeface="Times New Roman"/>
              <a:sym typeface="Times New Roman"/>
            </a:endParaRPr>
          </a:p>
        </p:txBody>
      </p:sp>
      <p:sp>
        <p:nvSpPr>
          <p:cNvPr id="347" name="Google Shape;347;p10"/>
          <p:cNvSpPr txBox="1"/>
          <p:nvPr/>
        </p:nvSpPr>
        <p:spPr>
          <a:xfrm>
            <a:off x="-25" y="692725"/>
            <a:ext cx="12192000" cy="61653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212121"/>
                </a:solidFill>
                <a:highlight>
                  <a:srgbClr val="FFFFFF"/>
                </a:highlight>
                <a:latin typeface="Roboto"/>
                <a:ea typeface="Roboto"/>
                <a:cs typeface="Roboto"/>
                <a:sym typeface="Roboto"/>
              </a:rPr>
              <a:t>Preprocessing and preparing the data based on the insights and the undertstanding of our data to make it suitable for our Model.</a:t>
            </a:r>
            <a:endParaRPr b="0" i="0" sz="2400" u="none" cap="none" strike="noStrike">
              <a:solidFill>
                <a:srgbClr val="212121"/>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212121"/>
              </a:solidFill>
              <a:highlight>
                <a:srgbClr val="FFFFFF"/>
              </a:highlight>
              <a:latin typeface="Roboto"/>
              <a:ea typeface="Roboto"/>
              <a:cs typeface="Roboto"/>
              <a:sym typeface="Roboto"/>
            </a:endParaRPr>
          </a:p>
        </p:txBody>
      </p:sp>
      <p:sp>
        <p:nvSpPr>
          <p:cNvPr id="348" name="Google Shape;348;p10"/>
          <p:cNvSpPr txBox="1"/>
          <p:nvPr/>
        </p:nvSpPr>
        <p:spPr>
          <a:xfrm>
            <a:off x="25" y="1471875"/>
            <a:ext cx="5855400" cy="5386200"/>
          </a:xfrm>
          <a:prstGeom prst="rect">
            <a:avLst/>
          </a:prstGeom>
          <a:solidFill>
            <a:schemeClr val="lt1"/>
          </a:solid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b="0" i="0" lang="en-GB" sz="1800" u="none" cap="none" strike="noStrike">
                <a:solidFill>
                  <a:schemeClr val="dk1"/>
                </a:solidFill>
                <a:latin typeface="Arial"/>
                <a:ea typeface="Arial"/>
                <a:cs typeface="Arial"/>
                <a:sym typeface="Arial"/>
              </a:rPr>
              <a:t>We perform several steps of preprocessing on a DataFrame </a:t>
            </a:r>
            <a:r>
              <a:rPr b="0" i="0" lang="en-GB" sz="1800" u="none" cap="none" strike="noStrike">
                <a:solidFill>
                  <a:srgbClr val="188038"/>
                </a:solidFill>
                <a:latin typeface="Roboto Mono"/>
                <a:ea typeface="Roboto Mono"/>
                <a:cs typeface="Roboto Mono"/>
                <a:sym typeface="Roboto Mono"/>
              </a:rPr>
              <a:t>df_train</a:t>
            </a:r>
            <a:r>
              <a:rPr b="0" i="0" lang="en-GB" sz="1800" u="none" cap="none" strike="noStrike">
                <a:solidFill>
                  <a:schemeClr val="dk1"/>
                </a:solidFill>
                <a:latin typeface="Arial"/>
                <a:ea typeface="Arial"/>
                <a:cs typeface="Arial"/>
                <a:sym typeface="Arial"/>
              </a:rPr>
              <a:t> before splitting the data into training and testing sets for a machine learning model</a:t>
            </a:r>
            <a:endParaRPr b="0" i="0" sz="1800" u="none" cap="none" strike="noStrike">
              <a:solidFill>
                <a:schemeClr val="dk1"/>
              </a:solidFill>
              <a:latin typeface="Arial"/>
              <a:ea typeface="Arial"/>
              <a:cs typeface="Arial"/>
              <a:sym typeface="Arial"/>
            </a:endParaRPr>
          </a:p>
          <a:p>
            <a:pPr indent="-406400" lvl="0" marL="457200" marR="0" rtl="0" algn="l">
              <a:lnSpc>
                <a:spcPct val="100000"/>
              </a:lnSpc>
              <a:spcBef>
                <a:spcPts val="0"/>
              </a:spcBef>
              <a:spcAft>
                <a:spcPts val="0"/>
              </a:spcAft>
              <a:buClr>
                <a:schemeClr val="dk1"/>
              </a:buClr>
              <a:buSzPts val="2800"/>
              <a:buFont typeface="Arial"/>
              <a:buChar char="●"/>
            </a:pPr>
            <a:r>
              <a:rPr b="1" i="0" lang="en-GB" sz="1800" u="none" cap="none" strike="noStrike">
                <a:solidFill>
                  <a:schemeClr val="dk1"/>
                </a:solidFill>
                <a:latin typeface="Arial"/>
                <a:ea typeface="Arial"/>
                <a:cs typeface="Arial"/>
                <a:sym typeface="Arial"/>
              </a:rPr>
              <a:t>One-Hot Encoding:</a:t>
            </a:r>
            <a:r>
              <a:rPr b="0" i="0" lang="en-GB" sz="1800" u="none" cap="none" strike="noStrike">
                <a:solidFill>
                  <a:schemeClr val="dk1"/>
                </a:solidFill>
                <a:latin typeface="Arial"/>
                <a:ea typeface="Arial"/>
                <a:cs typeface="Arial"/>
                <a:sym typeface="Arial"/>
              </a:rPr>
              <a:t> This converts categorical variables into binary vectors, each with a separate column with 0s and 1s.</a:t>
            </a:r>
            <a:endParaRPr b="0" i="0" sz="1800" u="none" cap="none" strike="noStrike">
              <a:solidFill>
                <a:schemeClr val="dk1"/>
              </a:solidFill>
              <a:latin typeface="Arial"/>
              <a:ea typeface="Arial"/>
              <a:cs typeface="Arial"/>
              <a:sym typeface="Arial"/>
            </a:endParaRPr>
          </a:p>
          <a:p>
            <a:pPr indent="-393700" lvl="0" marL="457200" marR="0" rtl="0" algn="l">
              <a:lnSpc>
                <a:spcPct val="100000"/>
              </a:lnSpc>
              <a:spcBef>
                <a:spcPts val="0"/>
              </a:spcBef>
              <a:spcAft>
                <a:spcPts val="0"/>
              </a:spcAft>
              <a:buClr>
                <a:schemeClr val="dk1"/>
              </a:buClr>
              <a:buSzPts val="2600"/>
              <a:buFont typeface="Arial"/>
              <a:buChar char="●"/>
            </a:pPr>
            <a:r>
              <a:rPr b="1" i="0" lang="en-GB" sz="1800" u="none" cap="none" strike="noStrike">
                <a:solidFill>
                  <a:schemeClr val="dk1"/>
                </a:solidFill>
                <a:latin typeface="Arial"/>
                <a:ea typeface="Arial"/>
                <a:cs typeface="Arial"/>
                <a:sym typeface="Arial"/>
              </a:rPr>
              <a:t>Standard Scaling:</a:t>
            </a:r>
            <a:r>
              <a:rPr b="0" i="0" lang="en-GB" sz="1800" u="none" cap="none" strike="noStrike">
                <a:solidFill>
                  <a:schemeClr val="dk1"/>
                </a:solidFill>
                <a:latin typeface="Arial"/>
                <a:ea typeface="Arial"/>
                <a:cs typeface="Arial"/>
                <a:sym typeface="Arial"/>
              </a:rPr>
              <a:t> Standard scaler scales numerical features so that they have a mean of 0 and a standard deviation of 1, which helps many machine learning algorithms perform better.</a:t>
            </a:r>
            <a:endParaRPr b="0" i="0" sz="1800" u="none" cap="none" strike="noStrike">
              <a:solidFill>
                <a:schemeClr val="dk1"/>
              </a:solidFill>
              <a:latin typeface="Arial"/>
              <a:ea typeface="Arial"/>
              <a:cs typeface="Arial"/>
              <a:sym typeface="Arial"/>
            </a:endParaRPr>
          </a:p>
          <a:p>
            <a:pPr indent="-387350" lvl="0" marL="457200" marR="0" rtl="0" algn="l">
              <a:lnSpc>
                <a:spcPct val="100000"/>
              </a:lnSpc>
              <a:spcBef>
                <a:spcPts val="0"/>
              </a:spcBef>
              <a:spcAft>
                <a:spcPts val="0"/>
              </a:spcAft>
              <a:buClr>
                <a:schemeClr val="dk1"/>
              </a:buClr>
              <a:buSzPts val="2500"/>
              <a:buFont typeface="Arial"/>
              <a:buChar char="●"/>
            </a:pPr>
            <a:r>
              <a:rPr b="1" i="0" lang="en-GB" sz="1800" u="none" cap="none" strike="noStrike">
                <a:solidFill>
                  <a:schemeClr val="dk1"/>
                </a:solidFill>
                <a:latin typeface="Arial"/>
                <a:ea typeface="Arial"/>
                <a:cs typeface="Arial"/>
                <a:sym typeface="Arial"/>
              </a:rPr>
              <a:t>Feature and Target Separation:</a:t>
            </a:r>
            <a:r>
              <a:rPr b="0" i="0" lang="en-GB" sz="1800" u="none" cap="none" strike="noStrike">
                <a:solidFill>
                  <a:schemeClr val="dk1"/>
                </a:solidFill>
                <a:latin typeface="Arial"/>
                <a:ea typeface="Arial"/>
                <a:cs typeface="Arial"/>
                <a:sym typeface="Arial"/>
              </a:rPr>
              <a:t> </a:t>
            </a:r>
            <a:r>
              <a:rPr b="0" i="0" lang="en-GB" sz="1800" u="none" cap="none" strike="noStrike">
                <a:solidFill>
                  <a:srgbClr val="188038"/>
                </a:solidFill>
                <a:latin typeface="Roboto Mono"/>
                <a:ea typeface="Roboto Mono"/>
                <a:cs typeface="Roboto Mono"/>
                <a:sym typeface="Roboto Mono"/>
              </a:rPr>
              <a:t>X</a:t>
            </a:r>
            <a:r>
              <a:rPr b="0" i="0" lang="en-GB" sz="1800" u="none" cap="none" strike="noStrike">
                <a:solidFill>
                  <a:schemeClr val="dk1"/>
                </a:solidFill>
                <a:latin typeface="Arial"/>
                <a:ea typeface="Arial"/>
                <a:cs typeface="Arial"/>
                <a:sym typeface="Arial"/>
              </a:rPr>
              <a:t> contains all the features, and </a:t>
            </a:r>
            <a:r>
              <a:rPr b="0" i="0" lang="en-GB" sz="1800" u="none" cap="none" strike="noStrike">
                <a:solidFill>
                  <a:srgbClr val="188038"/>
                </a:solidFill>
                <a:latin typeface="Roboto Mono"/>
                <a:ea typeface="Roboto Mono"/>
                <a:cs typeface="Roboto Mono"/>
                <a:sym typeface="Roboto Mono"/>
              </a:rPr>
              <a:t>y</a:t>
            </a:r>
            <a:r>
              <a:rPr b="0" i="0" lang="en-GB" sz="1800" u="none" cap="none" strike="noStrike">
                <a:solidFill>
                  <a:schemeClr val="dk1"/>
                </a:solidFill>
                <a:latin typeface="Arial"/>
                <a:ea typeface="Arial"/>
                <a:cs typeface="Arial"/>
                <a:sym typeface="Arial"/>
              </a:rPr>
              <a:t> contains the target variable (</a:t>
            </a:r>
            <a:r>
              <a:rPr b="0" i="0" lang="en-GB" sz="1800" u="none" cap="none" strike="noStrike">
                <a:solidFill>
                  <a:srgbClr val="188038"/>
                </a:solidFill>
                <a:latin typeface="Roboto Mono"/>
                <a:ea typeface="Roboto Mono"/>
                <a:cs typeface="Roboto Mono"/>
                <a:sym typeface="Roboto Mono"/>
              </a:rPr>
              <a:t>Transported</a:t>
            </a:r>
            <a:r>
              <a:rPr b="0" i="0" lang="en-GB" sz="1800" u="none" cap="none" strike="noStrike">
                <a:solidFill>
                  <a:schemeClr val="dk1"/>
                </a:solidFill>
                <a:latin typeface="Arial"/>
                <a:ea typeface="Arial"/>
                <a:cs typeface="Arial"/>
                <a:sym typeface="Arial"/>
              </a:rPr>
              <a:t>).</a:t>
            </a:r>
            <a:endParaRPr b="0" i="0" sz="1800" u="none" cap="none" strike="noStrike">
              <a:solidFill>
                <a:schemeClr val="dk1"/>
              </a:solidFill>
              <a:latin typeface="Arial"/>
              <a:ea typeface="Arial"/>
              <a:cs typeface="Arial"/>
              <a:sym typeface="Arial"/>
            </a:endParaRPr>
          </a:p>
          <a:p>
            <a:pPr indent="-387350" lvl="0" marL="457200" marR="0" rtl="0" algn="l">
              <a:lnSpc>
                <a:spcPct val="100000"/>
              </a:lnSpc>
              <a:spcBef>
                <a:spcPts val="0"/>
              </a:spcBef>
              <a:spcAft>
                <a:spcPts val="0"/>
              </a:spcAft>
              <a:buClr>
                <a:schemeClr val="dk1"/>
              </a:buClr>
              <a:buSzPts val="2500"/>
              <a:buFont typeface="Arial"/>
              <a:buChar char="●"/>
            </a:pPr>
            <a:r>
              <a:rPr b="1" i="0" lang="en-GB" sz="1800" u="none" cap="none" strike="noStrike">
                <a:solidFill>
                  <a:schemeClr val="dk1"/>
                </a:solidFill>
                <a:latin typeface="Arial"/>
                <a:ea typeface="Arial"/>
                <a:cs typeface="Arial"/>
                <a:sym typeface="Arial"/>
              </a:rPr>
              <a:t>Train-Test Split:</a:t>
            </a:r>
            <a:r>
              <a:rPr b="0" i="0" lang="en-GB" sz="1800" u="none" cap="none" strike="noStrike">
                <a:solidFill>
                  <a:schemeClr val="dk1"/>
                </a:solidFill>
                <a:latin typeface="Arial"/>
                <a:ea typeface="Arial"/>
                <a:cs typeface="Arial"/>
                <a:sym typeface="Arial"/>
              </a:rPr>
              <a:t> The data is split into training (80%) and testing (20%) sets using </a:t>
            </a:r>
            <a:r>
              <a:rPr b="0" i="0" lang="en-GB" sz="1800" u="none" cap="none" strike="noStrike">
                <a:solidFill>
                  <a:srgbClr val="188038"/>
                </a:solidFill>
                <a:latin typeface="Roboto Mono"/>
                <a:ea typeface="Roboto Mono"/>
                <a:cs typeface="Roboto Mono"/>
                <a:sym typeface="Roboto Mono"/>
              </a:rPr>
              <a:t>train_test_split</a:t>
            </a:r>
            <a:endParaRPr b="0" i="0" sz="1800" u="none" cap="none" strike="noStrike">
              <a:solidFill>
                <a:srgbClr val="188038"/>
              </a:solidFill>
              <a:latin typeface="Roboto Mono"/>
              <a:ea typeface="Roboto Mono"/>
              <a:cs typeface="Roboto Mono"/>
              <a:sym typeface="Roboto Mono"/>
            </a:endParaRPr>
          </a:p>
          <a:p>
            <a:pPr indent="0" lvl="0" marL="45720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Arial"/>
              <a:ea typeface="Arial"/>
              <a:cs typeface="Arial"/>
              <a:sym typeface="Arial"/>
            </a:endParaRPr>
          </a:p>
        </p:txBody>
      </p:sp>
      <p:sp>
        <p:nvSpPr>
          <p:cNvPr id="349" name="Google Shape;349;p10"/>
          <p:cNvSpPr txBox="1"/>
          <p:nvPr/>
        </p:nvSpPr>
        <p:spPr>
          <a:xfrm>
            <a:off x="5851900" y="1471875"/>
            <a:ext cx="6320700" cy="5386200"/>
          </a:xfrm>
          <a:prstGeom prst="rect">
            <a:avLst/>
          </a:prstGeom>
          <a:solidFill>
            <a:schemeClr val="dk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50"/>
              <a:buFont typeface="Arial"/>
              <a:buNone/>
            </a:pPr>
            <a:r>
              <a:rPr b="0" i="0" lang="en-GB" sz="950" u="none" cap="none" strike="noStrike">
                <a:solidFill>
                  <a:schemeClr val="lt1"/>
                </a:solidFill>
                <a:latin typeface="Gill Sans"/>
                <a:ea typeface="Gill Sans"/>
                <a:cs typeface="Gill Sans"/>
                <a:sym typeface="Gill Sans"/>
              </a:rPr>
              <a:t>X_train.info():</a:t>
            </a:r>
            <a:endParaRPr b="0" i="0" sz="950" u="none" cap="none" strike="noStrike">
              <a:solidFill>
                <a:schemeClr val="lt1"/>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950"/>
              <a:buFont typeface="Arial"/>
              <a:buNone/>
            </a:pPr>
            <a:r>
              <a:rPr b="0" i="0" lang="en-GB" sz="950" u="none" cap="none" strike="noStrike">
                <a:solidFill>
                  <a:schemeClr val="lt1"/>
                </a:solidFill>
                <a:latin typeface="Gill Sans"/>
                <a:ea typeface="Gill Sans"/>
                <a:cs typeface="Gill Sans"/>
                <a:sym typeface="Gill Sans"/>
              </a:rPr>
              <a:t>&lt;class 'pandas.core.frame.DataFrame'&gt;</a:t>
            </a:r>
            <a:endParaRPr b="0" i="0" sz="950" u="none" cap="none" strike="noStrike">
              <a:solidFill>
                <a:schemeClr val="lt1"/>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950"/>
              <a:buFont typeface="Arial"/>
              <a:buNone/>
            </a:pPr>
            <a:r>
              <a:rPr b="0" i="0" lang="en-GB" sz="950" u="none" cap="none" strike="noStrike">
                <a:solidFill>
                  <a:schemeClr val="lt1"/>
                </a:solidFill>
                <a:latin typeface="Gill Sans"/>
                <a:ea typeface="Gill Sans"/>
                <a:cs typeface="Gill Sans"/>
                <a:sym typeface="Gill Sans"/>
              </a:rPr>
              <a:t>Int64Index: 800 entries, 755 to 684</a:t>
            </a:r>
            <a:endParaRPr b="0" i="0" sz="950" u="none" cap="none" strike="noStrike">
              <a:solidFill>
                <a:schemeClr val="lt1"/>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950"/>
              <a:buFont typeface="Arial"/>
              <a:buNone/>
            </a:pPr>
            <a:r>
              <a:rPr b="0" i="0" lang="en-GB" sz="950" u="none" cap="none" strike="noStrike">
                <a:solidFill>
                  <a:schemeClr val="lt1"/>
                </a:solidFill>
                <a:latin typeface="Gill Sans"/>
                <a:ea typeface="Gill Sans"/>
                <a:cs typeface="Gill Sans"/>
                <a:sym typeface="Gill Sans"/>
              </a:rPr>
              <a:t>Data columns (total 20 columns):</a:t>
            </a:r>
            <a:endParaRPr b="0" i="0" sz="950" u="none" cap="none" strike="noStrike">
              <a:solidFill>
                <a:schemeClr val="lt1"/>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950"/>
              <a:buFont typeface="Arial"/>
              <a:buNone/>
            </a:pPr>
            <a:r>
              <a:rPr b="0" i="0" lang="en-GB" sz="950" u="none" cap="none" strike="noStrike">
                <a:solidFill>
                  <a:schemeClr val="lt1"/>
                </a:solidFill>
                <a:latin typeface="Gill Sans"/>
                <a:ea typeface="Gill Sans"/>
                <a:cs typeface="Gill Sans"/>
                <a:sym typeface="Gill Sans"/>
              </a:rPr>
              <a:t> #   Column      Non-Null Count  Dtype  </a:t>
            </a:r>
            <a:endParaRPr b="0" i="0" sz="950" u="none" cap="none" strike="noStrike">
              <a:solidFill>
                <a:schemeClr val="lt1"/>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950"/>
              <a:buFont typeface="Arial"/>
              <a:buNone/>
            </a:pPr>
            <a:r>
              <a:rPr b="0" i="0" lang="en-GB" sz="950" u="none" cap="none" strike="noStrike">
                <a:solidFill>
                  <a:schemeClr val="lt1"/>
                </a:solidFill>
                <a:latin typeface="Gill Sans"/>
                <a:ea typeface="Gill Sans"/>
                <a:cs typeface="Gill Sans"/>
                <a:sym typeface="Gill Sans"/>
              </a:rPr>
              <a:t>---  ------      --------------  -----  </a:t>
            </a:r>
            <a:endParaRPr b="0" i="0" sz="950" u="none" cap="none" strike="noStrike">
              <a:solidFill>
                <a:schemeClr val="lt1"/>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950"/>
              <a:buFont typeface="Arial"/>
              <a:buNone/>
            </a:pPr>
            <a:r>
              <a:rPr b="0" i="0" lang="en-GB" sz="950" u="none" cap="none" strike="noStrike">
                <a:solidFill>
                  <a:schemeClr val="lt1"/>
                </a:solidFill>
                <a:latin typeface="Gill Sans"/>
                <a:ea typeface="Gill Sans"/>
                <a:cs typeface="Gill Sans"/>
                <a:sym typeface="Gill Sans"/>
              </a:rPr>
              <a:t> 0   Feature1    800 non-null    float64</a:t>
            </a:r>
            <a:endParaRPr b="0" i="0" sz="950" u="none" cap="none" strike="noStrike">
              <a:solidFill>
                <a:schemeClr val="lt1"/>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950"/>
              <a:buFont typeface="Arial"/>
              <a:buNone/>
            </a:pPr>
            <a:r>
              <a:rPr b="0" i="0" lang="en-GB" sz="950" u="none" cap="none" strike="noStrike">
                <a:solidFill>
                  <a:schemeClr val="lt1"/>
                </a:solidFill>
                <a:latin typeface="Gill Sans"/>
                <a:ea typeface="Gill Sans"/>
                <a:cs typeface="Gill Sans"/>
                <a:sym typeface="Gill Sans"/>
              </a:rPr>
              <a:t> 1   Feature2    800 non-null    float64</a:t>
            </a:r>
            <a:endParaRPr b="0" i="0" sz="950" u="none" cap="none" strike="noStrike">
              <a:solidFill>
                <a:schemeClr val="lt1"/>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950"/>
              <a:buFont typeface="Arial"/>
              <a:buNone/>
            </a:pPr>
            <a:r>
              <a:rPr b="0" i="0" lang="en-GB" sz="950" u="none" cap="none" strike="noStrike">
                <a:solidFill>
                  <a:schemeClr val="lt1"/>
                </a:solidFill>
                <a:latin typeface="Gill Sans"/>
                <a:ea typeface="Gill Sans"/>
                <a:cs typeface="Gill Sans"/>
                <a:sym typeface="Gill Sans"/>
              </a:rPr>
              <a:t> 2   Feature3    800 non-null    float64</a:t>
            </a:r>
            <a:endParaRPr b="0" i="0" sz="950" u="none" cap="none" strike="noStrike">
              <a:solidFill>
                <a:schemeClr val="lt1"/>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950"/>
              <a:buFont typeface="Arial"/>
              <a:buNone/>
            </a:pPr>
            <a:r>
              <a:rPr b="0" i="0" lang="en-GB" sz="950" u="none" cap="none" strike="noStrike">
                <a:solidFill>
                  <a:schemeClr val="lt1"/>
                </a:solidFill>
                <a:latin typeface="Gill Sans"/>
                <a:ea typeface="Gill Sans"/>
                <a:cs typeface="Gill Sans"/>
                <a:sym typeface="Gill Sans"/>
              </a:rPr>
              <a:t> 3   Cat1_1      800 non-null    float64</a:t>
            </a:r>
            <a:endParaRPr b="0" i="0" sz="950" u="none" cap="none" strike="noStrike">
              <a:solidFill>
                <a:schemeClr val="lt1"/>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950"/>
              <a:buFont typeface="Arial"/>
              <a:buNone/>
            </a:pPr>
            <a:r>
              <a:rPr b="0" i="0" lang="en-GB" sz="950" u="none" cap="none" strike="noStrike">
                <a:solidFill>
                  <a:schemeClr val="lt1"/>
                </a:solidFill>
                <a:latin typeface="Gill Sans"/>
                <a:ea typeface="Gill Sans"/>
                <a:cs typeface="Gill Sans"/>
                <a:sym typeface="Gill Sans"/>
              </a:rPr>
              <a:t> 4   Cat1_2      800 non-null    float64</a:t>
            </a:r>
            <a:endParaRPr b="0" i="0" sz="950" u="none" cap="none" strike="noStrike">
              <a:solidFill>
                <a:schemeClr val="lt1"/>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950"/>
              <a:buFont typeface="Arial"/>
              <a:buNone/>
            </a:pPr>
            <a:r>
              <a:rPr b="0" i="0" lang="en-GB" sz="950" u="none" cap="none" strike="noStrike">
                <a:solidFill>
                  <a:schemeClr val="lt1"/>
                </a:solidFill>
                <a:latin typeface="Gill Sans"/>
                <a:ea typeface="Gill Sans"/>
                <a:cs typeface="Gill Sans"/>
                <a:sym typeface="Gill Sans"/>
              </a:rPr>
              <a:t> 5   Cat2_1      800 non-null    float64</a:t>
            </a:r>
            <a:endParaRPr b="0" i="0" sz="950" u="none" cap="none" strike="noStrike">
              <a:solidFill>
                <a:schemeClr val="lt1"/>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950"/>
              <a:buFont typeface="Arial"/>
              <a:buNone/>
            </a:pPr>
            <a:r>
              <a:rPr b="0" i="0" lang="en-GB" sz="950" u="none" cap="none" strike="noStrike">
                <a:solidFill>
                  <a:schemeClr val="lt1"/>
                </a:solidFill>
                <a:latin typeface="Gill Sans"/>
                <a:ea typeface="Gill Sans"/>
                <a:cs typeface="Gill Sans"/>
                <a:sym typeface="Gill Sans"/>
              </a:rPr>
              <a:t> 6   Cat2_2      800 non-null    float64</a:t>
            </a:r>
            <a:endParaRPr b="0" i="0" sz="950" u="none" cap="none" strike="noStrike">
              <a:solidFill>
                <a:schemeClr val="lt1"/>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950"/>
              <a:buFont typeface="Arial"/>
              <a:buNone/>
            </a:pPr>
            <a:r>
              <a:rPr b="0" i="0" lang="en-GB" sz="950" u="none" cap="none" strike="noStrike">
                <a:solidFill>
                  <a:schemeClr val="lt1"/>
                </a:solidFill>
                <a:latin typeface="Gill Sans"/>
                <a:ea typeface="Gill Sans"/>
                <a:cs typeface="Gill Sans"/>
                <a:sym typeface="Gill Sans"/>
              </a:rPr>
              <a:t> 7   Cat3_1      800 non-null    float64</a:t>
            </a:r>
            <a:endParaRPr b="0" i="0" sz="950" u="none" cap="none" strike="noStrike">
              <a:solidFill>
                <a:schemeClr val="lt1"/>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950"/>
              <a:buFont typeface="Arial"/>
              <a:buNone/>
            </a:pPr>
            <a:r>
              <a:rPr b="0" i="0" lang="en-GB" sz="950" u="none" cap="none" strike="noStrike">
                <a:solidFill>
                  <a:schemeClr val="lt1"/>
                </a:solidFill>
                <a:latin typeface="Gill Sans"/>
                <a:ea typeface="Gill Sans"/>
                <a:cs typeface="Gill Sans"/>
                <a:sym typeface="Gill Sans"/>
              </a:rPr>
              <a:t> 8   Cat3_2      800 non-null    float64</a:t>
            </a:r>
            <a:endParaRPr b="0" i="0" sz="950" u="none" cap="none" strike="noStrike">
              <a:solidFill>
                <a:schemeClr val="lt1"/>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950"/>
              <a:buFont typeface="Arial"/>
              <a:buNone/>
            </a:pPr>
            <a:r>
              <a:rPr b="0" i="0" lang="en-GB" sz="950" u="none" cap="none" strike="noStrike">
                <a:solidFill>
                  <a:schemeClr val="lt1"/>
                </a:solidFill>
                <a:latin typeface="Gill Sans"/>
                <a:ea typeface="Gill Sans"/>
                <a:cs typeface="Gill Sans"/>
                <a:sym typeface="Gill Sans"/>
              </a:rPr>
              <a:t> 9   Cat4_1      800 non-null    float64</a:t>
            </a:r>
            <a:endParaRPr b="0" i="0" sz="950" u="none" cap="none" strike="noStrike">
              <a:solidFill>
                <a:schemeClr val="lt1"/>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950"/>
              <a:buFont typeface="Arial"/>
              <a:buNone/>
            </a:pPr>
            <a:r>
              <a:rPr b="0" i="0" lang="en-GB" sz="950" u="none" cap="none" strike="noStrike">
                <a:solidFill>
                  <a:schemeClr val="lt1"/>
                </a:solidFill>
                <a:latin typeface="Gill Sans"/>
                <a:ea typeface="Gill Sans"/>
                <a:cs typeface="Gill Sans"/>
                <a:sym typeface="Gill Sans"/>
              </a:rPr>
              <a:t> 10  Cat4_2      800 non-null    float64</a:t>
            </a:r>
            <a:endParaRPr b="0" i="0" sz="950" u="none" cap="none" strike="noStrike">
              <a:solidFill>
                <a:schemeClr val="lt1"/>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950"/>
              <a:buFont typeface="Arial"/>
              <a:buNone/>
            </a:pPr>
            <a:r>
              <a:rPr b="0" i="0" lang="en-GB" sz="950" u="none" cap="none" strike="noStrike">
                <a:solidFill>
                  <a:schemeClr val="lt1"/>
                </a:solidFill>
                <a:latin typeface="Gill Sans"/>
                <a:ea typeface="Gill Sans"/>
                <a:cs typeface="Gill Sans"/>
                <a:sym typeface="Gill Sans"/>
              </a:rPr>
              <a:t> 11  Cat5_1      800 non-null    float64</a:t>
            </a:r>
            <a:endParaRPr b="0" i="0" sz="950" u="none" cap="none" strike="noStrike">
              <a:solidFill>
                <a:schemeClr val="lt1"/>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950"/>
              <a:buFont typeface="Arial"/>
              <a:buNone/>
            </a:pPr>
            <a:r>
              <a:rPr b="0" i="0" lang="en-GB" sz="950" u="none" cap="none" strike="noStrike">
                <a:solidFill>
                  <a:schemeClr val="lt1"/>
                </a:solidFill>
                <a:latin typeface="Gill Sans"/>
                <a:ea typeface="Gill Sans"/>
                <a:cs typeface="Gill Sans"/>
                <a:sym typeface="Gill Sans"/>
              </a:rPr>
              <a:t> 12  Cat5_2      800 non-null    float64</a:t>
            </a:r>
            <a:endParaRPr b="0" i="0" sz="950" u="none" cap="none" strike="noStrike">
              <a:solidFill>
                <a:schemeClr val="lt1"/>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950"/>
              <a:buFont typeface="Arial"/>
              <a:buNone/>
            </a:pPr>
            <a:r>
              <a:rPr b="0" i="0" lang="en-GB" sz="950" u="none" cap="none" strike="noStrike">
                <a:solidFill>
                  <a:schemeClr val="lt1"/>
                </a:solidFill>
                <a:latin typeface="Gill Sans"/>
                <a:ea typeface="Gill Sans"/>
                <a:cs typeface="Gill Sans"/>
                <a:sym typeface="Gill Sans"/>
              </a:rPr>
              <a:t> 13  Cat5_3      800 non-null    float64</a:t>
            </a:r>
            <a:endParaRPr b="0" i="0" sz="950" u="none" cap="none" strike="noStrike">
              <a:solidFill>
                <a:schemeClr val="lt1"/>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950"/>
              <a:buFont typeface="Arial"/>
              <a:buNone/>
            </a:pPr>
            <a:r>
              <a:rPr b="0" i="0" lang="en-GB" sz="950" u="none" cap="none" strike="noStrike">
                <a:solidFill>
                  <a:schemeClr val="lt1"/>
                </a:solidFill>
                <a:latin typeface="Gill Sans"/>
                <a:ea typeface="Gill Sans"/>
                <a:cs typeface="Gill Sans"/>
                <a:sym typeface="Gill Sans"/>
              </a:rPr>
              <a:t> 14  Cat5_4      800 non-null    float64</a:t>
            </a:r>
            <a:endParaRPr b="0" i="0" sz="950" u="none" cap="none" strike="noStrike">
              <a:solidFill>
                <a:schemeClr val="lt1"/>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950"/>
              <a:buFont typeface="Arial"/>
              <a:buNone/>
            </a:pPr>
            <a:r>
              <a:rPr b="0" i="0" lang="en-GB" sz="950" u="none" cap="none" strike="noStrike">
                <a:solidFill>
                  <a:schemeClr val="lt1"/>
                </a:solidFill>
                <a:latin typeface="Gill Sans"/>
                <a:ea typeface="Gill Sans"/>
                <a:cs typeface="Gill Sans"/>
                <a:sym typeface="Gill Sans"/>
              </a:rPr>
              <a:t> 15  Cat5_5      800 non-null    float64</a:t>
            </a:r>
            <a:endParaRPr b="0" i="0" sz="950" u="none" cap="none" strike="noStrike">
              <a:solidFill>
                <a:schemeClr val="lt1"/>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950"/>
              <a:buFont typeface="Arial"/>
              <a:buNone/>
            </a:pPr>
            <a:r>
              <a:rPr b="0" i="0" lang="en-GB" sz="950" u="none" cap="none" strike="noStrike">
                <a:solidFill>
                  <a:schemeClr val="lt1"/>
                </a:solidFill>
                <a:latin typeface="Gill Sans"/>
                <a:ea typeface="Gill Sans"/>
                <a:cs typeface="Gill Sans"/>
                <a:sym typeface="Gill Sans"/>
              </a:rPr>
              <a:t> 16  Cat5_6      800 non-null    float64</a:t>
            </a:r>
            <a:endParaRPr b="0" i="0" sz="950" u="none" cap="none" strike="noStrike">
              <a:solidFill>
                <a:schemeClr val="lt1"/>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950"/>
              <a:buFont typeface="Arial"/>
              <a:buNone/>
            </a:pPr>
            <a:r>
              <a:rPr b="0" i="0" lang="en-GB" sz="950" u="none" cap="none" strike="noStrike">
                <a:solidFill>
                  <a:schemeClr val="lt1"/>
                </a:solidFill>
                <a:latin typeface="Gill Sans"/>
                <a:ea typeface="Gill Sans"/>
                <a:cs typeface="Gill Sans"/>
                <a:sym typeface="Gill Sans"/>
              </a:rPr>
              <a:t> 17  Cat5_7      800 non-null    float64</a:t>
            </a:r>
            <a:endParaRPr b="0" i="0" sz="950" u="none" cap="none" strike="noStrike">
              <a:solidFill>
                <a:schemeClr val="lt1"/>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950"/>
              <a:buFont typeface="Arial"/>
              <a:buNone/>
            </a:pPr>
            <a:r>
              <a:rPr b="0" i="0" lang="en-GB" sz="950" u="none" cap="none" strike="noStrike">
                <a:solidFill>
                  <a:schemeClr val="lt1"/>
                </a:solidFill>
                <a:latin typeface="Gill Sans"/>
                <a:ea typeface="Gill Sans"/>
                <a:cs typeface="Gill Sans"/>
                <a:sym typeface="Gill Sans"/>
              </a:rPr>
              <a:t> 18  Cat5_8      800 non-null    float64</a:t>
            </a:r>
            <a:endParaRPr b="0" i="0" sz="950" u="none" cap="none" strike="noStrike">
              <a:solidFill>
                <a:schemeClr val="lt1"/>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950"/>
              <a:buFont typeface="Arial"/>
              <a:buNone/>
            </a:pPr>
            <a:r>
              <a:rPr b="0" i="0" lang="en-GB" sz="950" u="none" cap="none" strike="noStrike">
                <a:solidFill>
                  <a:schemeClr val="lt1"/>
                </a:solidFill>
                <a:latin typeface="Gill Sans"/>
                <a:ea typeface="Gill Sans"/>
                <a:cs typeface="Gill Sans"/>
                <a:sym typeface="Gill Sans"/>
              </a:rPr>
              <a:t> 19  Cat5_9      800 non-null    float64</a:t>
            </a:r>
            <a:endParaRPr b="0" i="0" sz="950" u="none" cap="none" strike="noStrike">
              <a:solidFill>
                <a:schemeClr val="lt1"/>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950"/>
              <a:buFont typeface="Arial"/>
              <a:buNone/>
            </a:pPr>
            <a:r>
              <a:rPr b="0" i="0" lang="en-GB" sz="950" u="none" cap="none" strike="noStrike">
                <a:solidFill>
                  <a:schemeClr val="lt1"/>
                </a:solidFill>
                <a:latin typeface="Gill Sans"/>
                <a:ea typeface="Gill Sans"/>
                <a:cs typeface="Gill Sans"/>
                <a:sym typeface="Gill Sans"/>
              </a:rPr>
              <a:t>dtypes: float64(20)</a:t>
            </a:r>
            <a:endParaRPr b="0" i="0" sz="950" u="none" cap="none" strike="noStrike">
              <a:solidFill>
                <a:schemeClr val="lt1"/>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950"/>
              <a:buFont typeface="Arial"/>
              <a:buNone/>
            </a:pPr>
            <a:r>
              <a:t/>
            </a:r>
            <a:endParaRPr b="0" i="0" sz="950" u="none" cap="none" strike="noStrike">
              <a:solidFill>
                <a:schemeClr val="lt1"/>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950"/>
              <a:buFont typeface="Arial"/>
              <a:buNone/>
            </a:pPr>
            <a:r>
              <a:rPr b="0" i="0" lang="en-GB" sz="950" u="none" cap="none" strike="noStrike">
                <a:solidFill>
                  <a:schemeClr val="lt1"/>
                </a:solidFill>
                <a:latin typeface="Gill Sans"/>
                <a:ea typeface="Gill Sans"/>
                <a:cs typeface="Gill Sans"/>
                <a:sym typeface="Gill Sans"/>
              </a:rPr>
              <a:t>Sample data:</a:t>
            </a:r>
            <a:endParaRPr b="0" i="0" sz="950" u="none" cap="none" strike="noStrike">
              <a:solidFill>
                <a:schemeClr val="lt1"/>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950"/>
              <a:buFont typeface="Arial"/>
              <a:buNone/>
            </a:pPr>
            <a:r>
              <a:rPr b="0" i="0" lang="en-GB" sz="950" u="none" cap="none" strike="noStrike">
                <a:solidFill>
                  <a:schemeClr val="lt1"/>
                </a:solidFill>
                <a:latin typeface="Gill Sans"/>
                <a:ea typeface="Gill Sans"/>
                <a:cs typeface="Gill Sans"/>
                <a:sym typeface="Gill Sans"/>
              </a:rPr>
              <a:t>   Feature1  Feature2  Feature3  Cat1_1  Cat1_2  Cat2_1  Cat2_2  Cat3_1  Cat3_2  Cat4_1  ...  Cat5_1  Cat5_2  Cat5_3  Cat5_4  Cat5_5  Cat5_6  Cat5_7  Cat5_8  Cat5_9</a:t>
            </a:r>
            <a:endParaRPr b="0" i="0" sz="950" u="none" cap="none" strike="noStrike">
              <a:solidFill>
                <a:schemeClr val="lt1"/>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950"/>
              <a:buFont typeface="Arial"/>
              <a:buNone/>
            </a:pPr>
            <a:r>
              <a:rPr b="0" i="0" lang="en-GB" sz="950" u="none" cap="none" strike="noStrike">
                <a:solidFill>
                  <a:schemeClr val="lt1"/>
                </a:solidFill>
                <a:latin typeface="Gill Sans"/>
                <a:ea typeface="Gill Sans"/>
                <a:cs typeface="Gill Sans"/>
                <a:sym typeface="Gill Sans"/>
              </a:rPr>
              <a:t>0      0.32     -1.25     0.87     1.0     0.0     0.0     1.0     0.0     1.0     1.0  ...</a:t>
            </a:r>
            <a:endParaRPr b="0" i="0" sz="950" u="none" cap="none" strike="noStrike">
              <a:solidFill>
                <a:schemeClr val="lt1"/>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950"/>
              <a:buFont typeface="Arial"/>
              <a:buNone/>
            </a:pPr>
            <a:r>
              <a:rPr b="0" i="0" lang="en-GB" sz="950" u="none" cap="none" strike="noStrike">
                <a:solidFill>
                  <a:schemeClr val="lt1"/>
                </a:solidFill>
                <a:latin typeface="Gill Sans"/>
                <a:ea typeface="Gill Sans"/>
                <a:cs typeface="Gill Sans"/>
                <a:sym typeface="Gill Sans"/>
              </a:rPr>
              <a:t>1     -0.85      0.42    -0.78     0.0     1.0     1.0     0.0     1.0     0.0     0.0  ...</a:t>
            </a:r>
            <a:endParaRPr b="0" i="0" sz="950" u="none" cap="none" strike="noStrike">
              <a:solidFill>
                <a:schemeClr val="lt1"/>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950"/>
              <a:buFont typeface="Arial"/>
              <a:buNone/>
            </a:pPr>
            <a:r>
              <a:rPr b="0" i="0" lang="en-GB" sz="950" u="none" cap="none" strike="noStrike">
                <a:solidFill>
                  <a:schemeClr val="lt1"/>
                </a:solidFill>
                <a:latin typeface="Gill Sans"/>
                <a:ea typeface="Gill Sans"/>
                <a:cs typeface="Gill Sans"/>
                <a:sym typeface="Gill Sans"/>
              </a:rPr>
              <a:t>2      0.47      0.23     1.12     0.0     0.0     0.0     1.0     0.0     1.0     1.0  ...</a:t>
            </a:r>
            <a:endParaRPr b="0" i="0" sz="950" u="none" cap="none" strike="noStrike">
              <a:solidFill>
                <a:schemeClr val="lt1"/>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950"/>
              <a:buFont typeface="Arial"/>
              <a:buNone/>
            </a:pPr>
            <a:r>
              <a:rPr b="0" i="0" lang="en-GB" sz="950" u="none" cap="none" strike="noStrike">
                <a:solidFill>
                  <a:schemeClr val="lt1"/>
                </a:solidFill>
                <a:latin typeface="Gill Sans"/>
                <a:ea typeface="Gill Sans"/>
                <a:cs typeface="Gill Sans"/>
                <a:sym typeface="Gill Sans"/>
              </a:rPr>
              <a:t>3     -1.12      1.33    -1.22     1.0     0.0     1.0     0.0     0.0     0.0     0.0  ...</a:t>
            </a:r>
            <a:endParaRPr b="0" i="0" sz="950" u="none" cap="none" strike="noStrike">
              <a:solidFill>
                <a:schemeClr val="lt1"/>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950"/>
              <a:buFont typeface="Arial"/>
              <a:buNone/>
            </a:pPr>
            <a:r>
              <a:rPr b="0" i="0" lang="en-GB" sz="950" u="none" cap="none" strike="noStrike">
                <a:solidFill>
                  <a:schemeClr val="lt1"/>
                </a:solidFill>
                <a:latin typeface="Gill Sans"/>
                <a:ea typeface="Gill Sans"/>
                <a:cs typeface="Gill Sans"/>
                <a:sym typeface="Gill Sans"/>
              </a:rPr>
              <a:t>4      1.45     -0.55     0.55     0.0     1.0     0.0     0.0     1.0     0.0     1.0  ...</a:t>
            </a:r>
            <a:endParaRPr b="0" i="0" sz="950" u="none" cap="none" strike="noStrike">
              <a:solidFill>
                <a:schemeClr val="lt1"/>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Gill Sans"/>
              <a:ea typeface="Gill Sans"/>
              <a:cs typeface="Gill Sans"/>
              <a:sym typeface="Gill Sans"/>
            </a:endParaRPr>
          </a:p>
          <a:p>
            <a:pPr indent="0" lvl="0" marL="0" marR="0" rtl="0" algn="l">
              <a:lnSpc>
                <a:spcPct val="100000"/>
              </a:lnSpc>
              <a:spcBef>
                <a:spcPts val="0"/>
              </a:spcBef>
              <a:spcAft>
                <a:spcPts val="0"/>
              </a:spcAft>
              <a:buClr>
                <a:schemeClr val="dk1"/>
              </a:buClr>
              <a:buSzPts val="1100"/>
              <a:buFont typeface="Arial"/>
              <a:buNone/>
            </a:pPr>
            <a:r>
              <a:t/>
            </a:r>
            <a:endParaRPr b="0" i="0" sz="800" u="none" cap="none" strike="noStrike">
              <a:solidFill>
                <a:schemeClr val="lt1"/>
              </a:solidFill>
              <a:latin typeface="Gill Sans"/>
              <a:ea typeface="Gill Sans"/>
              <a:cs typeface="Gill Sans"/>
              <a:sym typeface="Gill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descr="Modern and Luxury Shooting star design logo or icon template with gold color effects" id="354" name="Google Shape;354;p11"/>
          <p:cNvPicPr preferRelativeResize="0"/>
          <p:nvPr/>
        </p:nvPicPr>
        <p:blipFill rotWithShape="1">
          <a:blip r:embed="rId3">
            <a:alphaModFix/>
          </a:blip>
          <a:srcRect b="0" l="0" r="0" t="0"/>
          <a:stretch/>
        </p:blipFill>
        <p:spPr>
          <a:xfrm>
            <a:off x="-1" y="5867401"/>
            <a:ext cx="3243943" cy="859972"/>
          </a:xfrm>
          <a:prstGeom prst="rect">
            <a:avLst/>
          </a:prstGeom>
          <a:noFill/>
          <a:ln>
            <a:noFill/>
          </a:ln>
        </p:spPr>
      </p:pic>
      <p:sp>
        <p:nvSpPr>
          <p:cNvPr id="355" name="Google Shape;355;p11"/>
          <p:cNvSpPr txBox="1"/>
          <p:nvPr/>
        </p:nvSpPr>
        <p:spPr>
          <a:xfrm>
            <a:off x="-25" y="-524240"/>
            <a:ext cx="12226650" cy="1125420"/>
          </a:xfrm>
          <a:prstGeom prst="rect">
            <a:avLst/>
          </a:prstGeom>
          <a:solidFill>
            <a:schemeClr val="lt1"/>
          </a:solidFill>
          <a:ln>
            <a:noFill/>
          </a:ln>
        </p:spPr>
        <p:txBody>
          <a:bodyPr anchorCtr="0" anchor="t" bIns="91425" lIns="91425" spcFirstLastPara="1" rIns="91425" wrap="square" tIns="91425">
            <a:noAutofit/>
          </a:bodyPr>
          <a:lstStyle/>
          <a:p>
            <a:pPr indent="0" lvl="0" marL="0" marR="91440" rtl="0" algn="l">
              <a:lnSpc>
                <a:spcPct val="162000"/>
              </a:lnSpc>
              <a:spcBef>
                <a:spcPts val="1400"/>
              </a:spcBef>
              <a:spcAft>
                <a:spcPts val="0"/>
              </a:spcAft>
              <a:buClr>
                <a:srgbClr val="000000"/>
              </a:buClr>
              <a:buSzPts val="2800"/>
              <a:buFont typeface="Arial"/>
              <a:buNone/>
            </a:pPr>
            <a:r>
              <a:rPr b="1" i="0" lang="en-GB" sz="2800" u="none" cap="none" strike="noStrike">
                <a:solidFill>
                  <a:schemeClr val="dk1"/>
                </a:solidFill>
                <a:latin typeface="Times New Roman"/>
                <a:ea typeface="Times New Roman"/>
                <a:cs typeface="Times New Roman"/>
                <a:sym typeface="Times New Roman"/>
              </a:rPr>
              <a:t>Model Development </a:t>
            </a:r>
            <a:endParaRPr b="0" i="0" sz="2800" u="none" cap="none" strike="noStrike">
              <a:solidFill>
                <a:schemeClr val="lt1"/>
              </a:solidFill>
              <a:latin typeface="Gill Sans"/>
              <a:ea typeface="Gill Sans"/>
              <a:cs typeface="Gill Sans"/>
              <a:sym typeface="Gill Sans"/>
            </a:endParaRPr>
          </a:p>
        </p:txBody>
      </p:sp>
      <p:sp>
        <p:nvSpPr>
          <p:cNvPr id="356" name="Google Shape;356;p11"/>
          <p:cNvSpPr txBox="1"/>
          <p:nvPr/>
        </p:nvSpPr>
        <p:spPr>
          <a:xfrm>
            <a:off x="69275" y="692725"/>
            <a:ext cx="12122700" cy="426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Gill Sans"/>
              <a:ea typeface="Gill Sans"/>
              <a:cs typeface="Gill Sans"/>
              <a:sym typeface="Gill Sans"/>
            </a:endParaRPr>
          </a:p>
        </p:txBody>
      </p:sp>
      <p:sp>
        <p:nvSpPr>
          <p:cNvPr id="357" name="Google Shape;357;p11"/>
          <p:cNvSpPr txBox="1"/>
          <p:nvPr/>
        </p:nvSpPr>
        <p:spPr>
          <a:xfrm>
            <a:off x="-25" y="601180"/>
            <a:ext cx="12226650" cy="6256695"/>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1200"/>
              </a:spcBef>
              <a:spcAft>
                <a:spcPts val="0"/>
              </a:spcAft>
              <a:buClr>
                <a:srgbClr val="000000"/>
              </a:buClr>
              <a:buSzPts val="2000"/>
              <a:buFont typeface="Arial"/>
              <a:buNone/>
            </a:pPr>
            <a:r>
              <a:rPr b="0" i="0" lang="en-GB" sz="2000" u="none" cap="none" strike="noStrike">
                <a:solidFill>
                  <a:schemeClr val="dk1"/>
                </a:solidFill>
                <a:latin typeface="Arial"/>
                <a:ea typeface="Arial"/>
                <a:cs typeface="Arial"/>
                <a:sym typeface="Arial"/>
              </a:rPr>
              <a:t>The machine learning models employed to solve these problems are as follows:</a:t>
            </a:r>
            <a:endParaRPr b="0" i="0" sz="2000" u="none" cap="none" strike="noStrike">
              <a:solidFill>
                <a:schemeClr val="dk1"/>
              </a:solidFill>
              <a:latin typeface="Arial"/>
              <a:ea typeface="Arial"/>
              <a:cs typeface="Arial"/>
              <a:sym typeface="Arial"/>
            </a:endParaRPr>
          </a:p>
          <a:p>
            <a:pPr indent="-374650" lvl="0" marL="457200" marR="0" rtl="0" algn="l">
              <a:lnSpc>
                <a:spcPct val="100000"/>
              </a:lnSpc>
              <a:spcBef>
                <a:spcPts val="1200"/>
              </a:spcBef>
              <a:spcAft>
                <a:spcPts val="0"/>
              </a:spcAft>
              <a:buClr>
                <a:schemeClr val="dk1"/>
              </a:buClr>
              <a:buSzPts val="2300"/>
              <a:buFont typeface="Arial"/>
              <a:buChar char="●"/>
            </a:pPr>
            <a:r>
              <a:rPr b="1" i="0" lang="en-GB" sz="2000" u="none" cap="none" strike="noStrike">
                <a:solidFill>
                  <a:schemeClr val="dk1"/>
                </a:solidFill>
                <a:latin typeface="Arial"/>
                <a:ea typeface="Arial"/>
                <a:cs typeface="Arial"/>
                <a:sym typeface="Arial"/>
              </a:rPr>
              <a:t>Logistic Regression</a:t>
            </a:r>
            <a:r>
              <a:rPr b="0" i="0" lang="en-GB" sz="2300" u="none" cap="none" strike="noStrike">
                <a:solidFill>
                  <a:schemeClr val="dk1"/>
                </a:solidFill>
                <a:latin typeface="Arial"/>
                <a:ea typeface="Arial"/>
                <a:cs typeface="Arial"/>
                <a:sym typeface="Arial"/>
              </a:rPr>
              <a:t>:</a:t>
            </a:r>
            <a:r>
              <a:rPr b="0" i="0" lang="en-GB" sz="1800" u="none" cap="none" strike="noStrike">
                <a:solidFill>
                  <a:srgbClr val="000000"/>
                </a:solidFill>
                <a:latin typeface="Calibri"/>
                <a:ea typeface="Calibri"/>
                <a:cs typeface="Calibri"/>
                <a:sym typeface="Calibri"/>
              </a:rPr>
              <a:t> </a:t>
            </a:r>
            <a:r>
              <a:rPr b="0" i="0" lang="en-GB" sz="2000" u="none" cap="none" strike="noStrike">
                <a:solidFill>
                  <a:srgbClr val="000000"/>
                </a:solidFill>
                <a:latin typeface="Calibri"/>
                <a:ea typeface="Calibri"/>
                <a:cs typeface="Calibri"/>
                <a:sym typeface="Calibri"/>
              </a:rPr>
              <a:t>is a linear model used for binary classification tasks. It calculates the likelihood that a given input is a member of a specific class.</a:t>
            </a:r>
            <a:endParaRPr b="0" i="0" sz="2000" u="none" cap="none" strike="noStrike">
              <a:solidFill>
                <a:schemeClr val="dk1"/>
              </a:solidFill>
              <a:latin typeface="Calibri"/>
              <a:ea typeface="Calibri"/>
              <a:cs typeface="Calibri"/>
              <a:sym typeface="Calibri"/>
            </a:endParaRPr>
          </a:p>
          <a:p>
            <a:pPr indent="-374650" lvl="0" marL="457200" marR="0" rtl="0" algn="l">
              <a:lnSpc>
                <a:spcPct val="100000"/>
              </a:lnSpc>
              <a:spcBef>
                <a:spcPts val="1200"/>
              </a:spcBef>
              <a:spcAft>
                <a:spcPts val="0"/>
              </a:spcAft>
              <a:buClr>
                <a:schemeClr val="dk1"/>
              </a:buClr>
              <a:buSzPts val="2300"/>
              <a:buFont typeface="Arial"/>
              <a:buChar char="●"/>
            </a:pPr>
            <a:r>
              <a:rPr b="1" i="0" lang="en-GB" sz="2000" u="none" cap="none" strike="noStrike">
                <a:solidFill>
                  <a:schemeClr val="dk1"/>
                </a:solidFill>
                <a:latin typeface="Arial"/>
                <a:ea typeface="Arial"/>
                <a:cs typeface="Arial"/>
                <a:sym typeface="Arial"/>
              </a:rPr>
              <a:t>Decision Tree Classifier</a:t>
            </a:r>
            <a:r>
              <a:rPr b="0" i="0" lang="en-GB" sz="2300" u="none" cap="none" strike="noStrike">
                <a:solidFill>
                  <a:schemeClr val="dk1"/>
                </a:solidFill>
                <a:latin typeface="Arial"/>
                <a:ea typeface="Arial"/>
                <a:cs typeface="Arial"/>
                <a:sym typeface="Arial"/>
              </a:rPr>
              <a:t>: </a:t>
            </a:r>
            <a:r>
              <a:rPr b="0" i="0" lang="en-GB" sz="2000" u="none" cap="none" strike="noStrike">
                <a:solidFill>
                  <a:srgbClr val="000000"/>
                </a:solidFill>
                <a:latin typeface="Calibri"/>
                <a:ea typeface="Calibri"/>
                <a:cs typeface="Calibri"/>
                <a:sym typeface="Calibri"/>
              </a:rPr>
              <a:t>The model creates a tree-like structure to make predictions by branching the data according to feature values.</a:t>
            </a:r>
            <a:endParaRPr/>
          </a:p>
          <a:p>
            <a:pPr indent="-374650" lvl="0" marL="457200" marR="0" rtl="0" algn="l">
              <a:lnSpc>
                <a:spcPct val="100000"/>
              </a:lnSpc>
              <a:spcBef>
                <a:spcPts val="0"/>
              </a:spcBef>
              <a:spcAft>
                <a:spcPts val="0"/>
              </a:spcAft>
              <a:buClr>
                <a:schemeClr val="dk1"/>
              </a:buClr>
              <a:buSzPts val="2300"/>
              <a:buFont typeface="Arial"/>
              <a:buChar char="●"/>
            </a:pPr>
            <a:r>
              <a:rPr b="1" i="0" lang="en-GB" sz="2000" u="none" cap="none" strike="noStrike">
                <a:solidFill>
                  <a:schemeClr val="dk1"/>
                </a:solidFill>
                <a:latin typeface="Arial"/>
                <a:ea typeface="Arial"/>
                <a:cs typeface="Arial"/>
                <a:sym typeface="Arial"/>
              </a:rPr>
              <a:t>Random Forest</a:t>
            </a:r>
            <a:r>
              <a:rPr b="0" i="0" lang="en-GB" sz="2000" u="none" cap="none" strike="noStrike">
                <a:solidFill>
                  <a:schemeClr val="dk1"/>
                </a:solidFill>
                <a:latin typeface="Arial"/>
                <a:ea typeface="Arial"/>
                <a:cs typeface="Arial"/>
                <a:sym typeface="Arial"/>
              </a:rPr>
              <a:t>: </a:t>
            </a:r>
            <a:r>
              <a:rPr b="0" i="0" lang="en-GB" sz="2000" u="none" cap="none" strike="noStrike">
                <a:solidFill>
                  <a:srgbClr val="4D5156"/>
                </a:solidFill>
                <a:highlight>
                  <a:srgbClr val="FFFFFF"/>
                </a:highlight>
                <a:latin typeface="Arial"/>
                <a:ea typeface="Arial"/>
                <a:cs typeface="Arial"/>
                <a:sym typeface="Arial"/>
              </a:rPr>
              <a:t> </a:t>
            </a:r>
            <a:r>
              <a:rPr b="0" i="0" lang="en-GB" sz="2000" u="none" cap="none" strike="noStrike">
                <a:solidFill>
                  <a:srgbClr val="000000"/>
                </a:solidFill>
                <a:latin typeface="Calibri"/>
                <a:ea typeface="Calibri"/>
                <a:cs typeface="Calibri"/>
                <a:sym typeface="Calibri"/>
              </a:rPr>
              <a:t>An ensemble technique that constructs multiple decision trees and combines them to get a prediction that is more reliable and accurate.</a:t>
            </a:r>
            <a:endParaRPr/>
          </a:p>
          <a:p>
            <a:pPr indent="-228600" lvl="0" marL="457200" marR="0" rtl="0" algn="l">
              <a:lnSpc>
                <a:spcPct val="115000"/>
              </a:lnSpc>
              <a:spcBef>
                <a:spcPts val="0"/>
              </a:spcBef>
              <a:spcAft>
                <a:spcPts val="0"/>
              </a:spcAft>
              <a:buClr>
                <a:schemeClr val="dk1"/>
              </a:buClr>
              <a:buSzPts val="2300"/>
              <a:buFont typeface="Arial"/>
              <a:buNone/>
            </a:pPr>
            <a:r>
              <a:t/>
            </a:r>
            <a:endParaRPr b="0" i="0" sz="2000" u="none" cap="none" strike="noStrike">
              <a:solidFill>
                <a:srgbClr val="000000"/>
              </a:solidFill>
              <a:latin typeface="Calibri"/>
              <a:ea typeface="Calibri"/>
              <a:cs typeface="Calibri"/>
              <a:sym typeface="Calibri"/>
            </a:endParaRPr>
          </a:p>
          <a:p>
            <a:pPr indent="0" lvl="0" marL="82550" marR="0" rtl="0" algn="l">
              <a:lnSpc>
                <a:spcPct val="115000"/>
              </a:lnSpc>
              <a:spcBef>
                <a:spcPts val="0"/>
              </a:spcBef>
              <a:spcAft>
                <a:spcPts val="0"/>
              </a:spcAft>
              <a:buNone/>
            </a:pPr>
            <a:r>
              <a:t/>
            </a:r>
            <a:endParaRPr b="0" i="0" sz="2000" u="none" cap="none" strike="noStrike">
              <a:solidFill>
                <a:schemeClr val="dk1"/>
              </a:solidFill>
              <a:highlight>
                <a:srgbClr val="FFFFFF"/>
              </a:highlight>
              <a:latin typeface="Calibri"/>
              <a:ea typeface="Calibri"/>
              <a:cs typeface="Calibri"/>
              <a:sym typeface="Calibri"/>
            </a:endParaRPr>
          </a:p>
          <a:p>
            <a:pPr indent="0" lvl="0" marL="82550" marR="0" rtl="0" algn="l">
              <a:lnSpc>
                <a:spcPct val="115000"/>
              </a:lnSpc>
              <a:spcBef>
                <a:spcPts val="0"/>
              </a:spcBef>
              <a:spcAft>
                <a:spcPts val="0"/>
              </a:spcAft>
              <a:buNone/>
            </a:pPr>
            <a:r>
              <a:t/>
            </a:r>
            <a:endParaRPr b="0" i="0" sz="2000" u="none" cap="none" strike="noStrike">
              <a:solidFill>
                <a:schemeClr val="dk1"/>
              </a:solidFill>
              <a:highlight>
                <a:srgbClr val="FFFFFF"/>
              </a:highlight>
              <a:latin typeface="Calibri"/>
              <a:ea typeface="Calibri"/>
              <a:cs typeface="Calibri"/>
              <a:sym typeface="Calibri"/>
            </a:endParaRPr>
          </a:p>
          <a:p>
            <a:pPr indent="0" lvl="0" marL="82550" marR="0" rtl="0" algn="l">
              <a:lnSpc>
                <a:spcPct val="115000"/>
              </a:lnSpc>
              <a:spcBef>
                <a:spcPts val="0"/>
              </a:spcBef>
              <a:spcAft>
                <a:spcPts val="0"/>
              </a:spcAft>
              <a:buNone/>
            </a:pPr>
            <a:r>
              <a:t/>
            </a:r>
            <a:endParaRPr b="0" i="0" sz="2000" u="none" cap="none" strike="noStrike">
              <a:solidFill>
                <a:schemeClr val="dk1"/>
              </a:solidFill>
              <a:highlight>
                <a:srgbClr val="FFFFFF"/>
              </a:highlight>
              <a:latin typeface="Calibri"/>
              <a:ea typeface="Calibri"/>
              <a:cs typeface="Calibri"/>
              <a:sym typeface="Calibri"/>
            </a:endParaRPr>
          </a:p>
          <a:p>
            <a:pPr indent="0" lvl="0" marL="82550" marR="0" rtl="0" algn="l">
              <a:lnSpc>
                <a:spcPct val="115000"/>
              </a:lnSpc>
              <a:spcBef>
                <a:spcPts val="0"/>
              </a:spcBef>
              <a:spcAft>
                <a:spcPts val="0"/>
              </a:spcAft>
              <a:buNone/>
            </a:pPr>
            <a:r>
              <a:t/>
            </a:r>
            <a:endParaRPr b="0" i="0" sz="2000" u="none" cap="none" strike="noStrike">
              <a:solidFill>
                <a:schemeClr val="dk1"/>
              </a:solidFill>
              <a:highlight>
                <a:srgbClr val="FFFFFF"/>
              </a:highlight>
              <a:latin typeface="Calibri"/>
              <a:ea typeface="Calibri"/>
              <a:cs typeface="Calibri"/>
              <a:sym typeface="Calibri"/>
            </a:endParaRPr>
          </a:p>
          <a:p>
            <a:pPr indent="0" lvl="0" marL="0" marR="0" rtl="0" algn="l">
              <a:lnSpc>
                <a:spcPct val="100000"/>
              </a:lnSpc>
              <a:spcBef>
                <a:spcPts val="0"/>
              </a:spcBef>
              <a:spcAft>
                <a:spcPts val="0"/>
              </a:spcAft>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n-GB" sz="2000" u="none" cap="none" strike="noStrike">
                <a:solidFill>
                  <a:srgbClr val="000000"/>
                </a:solidFill>
                <a:latin typeface="Calibri"/>
                <a:ea typeface="Calibri"/>
                <a:cs typeface="Calibri"/>
                <a:sym typeface="Calibri"/>
              </a:rPr>
              <a:t>Logistic regression: it was able to detect the "False" class which was marginally better than random guesswork.</a:t>
            </a:r>
            <a:endParaRPr/>
          </a:p>
          <a:p>
            <a:pPr indent="0" lvl="0" marL="0" marR="0" rtl="0" algn="l">
              <a:lnSpc>
                <a:spcPct val="100000"/>
              </a:lnSpc>
              <a:spcBef>
                <a:spcPts val="0"/>
              </a:spcBef>
              <a:spcAft>
                <a:spcPts val="0"/>
              </a:spcAft>
              <a:buNone/>
            </a:pPr>
            <a:r>
              <a:rPr b="0" i="0" lang="en-GB" sz="2000" u="none" cap="none" strike="noStrike">
                <a:solidFill>
                  <a:srgbClr val="000000"/>
                </a:solidFill>
                <a:latin typeface="Calibri"/>
                <a:ea typeface="Calibri"/>
                <a:cs typeface="Calibri"/>
                <a:sym typeface="Calibri"/>
              </a:rPr>
              <a:t>Decision Tree: Balanced precision and recall for both classes considerably better.</a:t>
            </a:r>
            <a:endParaRPr/>
          </a:p>
          <a:p>
            <a:pPr indent="0" lvl="0" marL="0" marR="0" rtl="0" algn="l">
              <a:lnSpc>
                <a:spcPct val="100000"/>
              </a:lnSpc>
              <a:spcBef>
                <a:spcPts val="0"/>
              </a:spcBef>
              <a:spcAft>
                <a:spcPts val="0"/>
              </a:spcAft>
              <a:buNone/>
            </a:pPr>
            <a:r>
              <a:rPr b="0" i="0" lang="en-GB" sz="2000" u="none" cap="none" strike="noStrike">
                <a:solidFill>
                  <a:srgbClr val="000000"/>
                </a:solidFill>
                <a:latin typeface="Calibri"/>
                <a:ea typeface="Calibri"/>
                <a:cs typeface="Calibri"/>
                <a:sym typeface="Calibri"/>
              </a:rPr>
              <a:t>Random Forest: Showing strong performance, along with great precision and recall for both classes.</a:t>
            </a:r>
            <a:endParaRPr/>
          </a:p>
          <a:p>
            <a:pPr indent="-228600" lvl="0" marL="457200" marR="0" rtl="0" algn="l">
              <a:lnSpc>
                <a:spcPct val="115000"/>
              </a:lnSpc>
              <a:spcBef>
                <a:spcPts val="0"/>
              </a:spcBef>
              <a:spcAft>
                <a:spcPts val="0"/>
              </a:spcAft>
              <a:buClr>
                <a:schemeClr val="dk1"/>
              </a:buClr>
              <a:buSzPts val="2300"/>
              <a:buFont typeface="Arial"/>
              <a:buNone/>
            </a:pPr>
            <a:r>
              <a:t/>
            </a:r>
            <a:endParaRPr b="0" i="0" sz="2450" u="none" cap="none" strike="noStrike">
              <a:solidFill>
                <a:schemeClr val="dk1"/>
              </a:solidFill>
              <a:highlight>
                <a:srgbClr val="FFFFFF"/>
              </a:highlight>
              <a:latin typeface="Arial"/>
              <a:ea typeface="Arial"/>
              <a:cs typeface="Arial"/>
              <a:sym typeface="Arial"/>
            </a:endParaRPr>
          </a:p>
          <a:p>
            <a:pPr indent="-228600" lvl="0" marL="457200" marR="0" rtl="0" algn="l">
              <a:lnSpc>
                <a:spcPct val="115000"/>
              </a:lnSpc>
              <a:spcBef>
                <a:spcPts val="0"/>
              </a:spcBef>
              <a:spcAft>
                <a:spcPts val="0"/>
              </a:spcAft>
              <a:buClr>
                <a:schemeClr val="dk1"/>
              </a:buClr>
              <a:buSzPts val="2300"/>
              <a:buFont typeface="Arial"/>
              <a:buNone/>
            </a:pPr>
            <a:r>
              <a:t/>
            </a:r>
            <a:endParaRPr b="0" i="0" sz="245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1200"/>
              </a:spcBef>
              <a:spcAft>
                <a:spcPts val="0"/>
              </a:spcAft>
              <a:buClr>
                <a:srgbClr val="000000"/>
              </a:buClr>
              <a:buSzPts val="4700"/>
              <a:buFont typeface="Arial"/>
              <a:buNone/>
            </a:pPr>
            <a:r>
              <a:t/>
            </a:r>
            <a:endParaRPr b="1" i="0" sz="4700" u="none" cap="none" strike="noStrike">
              <a:solidFill>
                <a:schemeClr val="dk1"/>
              </a:solidFill>
              <a:latin typeface="Arial"/>
              <a:ea typeface="Arial"/>
              <a:cs typeface="Arial"/>
              <a:sym typeface="Arial"/>
            </a:endParaRPr>
          </a:p>
        </p:txBody>
      </p:sp>
      <p:sp>
        <p:nvSpPr>
          <p:cNvPr id="358" name="Google Shape;358;p11"/>
          <p:cNvSpPr txBox="1"/>
          <p:nvPr/>
        </p:nvSpPr>
        <p:spPr>
          <a:xfrm>
            <a:off x="301835" y="3289500"/>
            <a:ext cx="6319969" cy="2300715"/>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36000"/>
              </a:lnSpc>
              <a:spcBef>
                <a:spcPts val="0"/>
              </a:spcBef>
              <a:spcAft>
                <a:spcPts val="0"/>
              </a:spcAft>
              <a:buClr>
                <a:srgbClr val="000000"/>
              </a:buClr>
              <a:buSzPts val="2000"/>
              <a:buFont typeface="Arial"/>
              <a:buNone/>
            </a:pPr>
            <a:r>
              <a:rPr b="0" i="0" lang="en-GB" sz="2000" u="none" cap="none" strike="noStrike">
                <a:solidFill>
                  <a:srgbClr val="008000"/>
                </a:solidFill>
                <a:highlight>
                  <a:srgbClr val="F7F7F7"/>
                </a:highlight>
                <a:latin typeface="Courier New"/>
                <a:ea typeface="Courier New"/>
                <a:cs typeface="Courier New"/>
                <a:sym typeface="Courier New"/>
              </a:rPr>
              <a:t>Summary of model performances</a:t>
            </a:r>
            <a:endParaRPr b="0" i="0" sz="2000" u="none" cap="none" strike="noStrike">
              <a:solidFill>
                <a:srgbClr val="008000"/>
              </a:solidFill>
              <a:highlight>
                <a:srgbClr val="F7F7F7"/>
              </a:highlight>
              <a:latin typeface="Courier New"/>
              <a:ea typeface="Courier New"/>
              <a:cs typeface="Courier New"/>
              <a:sym typeface="Courier New"/>
            </a:endParaRPr>
          </a:p>
          <a:p>
            <a:pPr indent="0" lvl="0" marL="0" marR="0" rtl="0" algn="l">
              <a:lnSpc>
                <a:spcPct val="136000"/>
              </a:lnSpc>
              <a:spcBef>
                <a:spcPts val="0"/>
              </a:spcBef>
              <a:spcAft>
                <a:spcPts val="0"/>
              </a:spcAft>
              <a:buClr>
                <a:srgbClr val="000000"/>
              </a:buClr>
              <a:buSzPts val="2000"/>
              <a:buFont typeface="Arial"/>
              <a:buNone/>
            </a:pPr>
            <a:r>
              <a:rPr b="0" i="0" lang="en-GB" sz="2000" u="none" cap="none" strike="noStrike">
                <a:solidFill>
                  <a:srgbClr val="212121"/>
                </a:solidFill>
                <a:highlight>
                  <a:srgbClr val="FFFFFF"/>
                </a:highlight>
                <a:latin typeface="Courier New"/>
                <a:ea typeface="Courier New"/>
                <a:cs typeface="Courier New"/>
                <a:sym typeface="Courier New"/>
              </a:rPr>
              <a:t>              Model  Accuracy</a:t>
            </a:r>
            <a:endParaRPr b="0" i="0" sz="200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36000"/>
              </a:lnSpc>
              <a:spcBef>
                <a:spcPts val="0"/>
              </a:spcBef>
              <a:spcAft>
                <a:spcPts val="0"/>
              </a:spcAft>
              <a:buClr>
                <a:srgbClr val="000000"/>
              </a:buClr>
              <a:buSzPts val="2000"/>
              <a:buFont typeface="Arial"/>
              <a:buNone/>
            </a:pPr>
            <a:r>
              <a:rPr b="0" i="0" lang="en-GB" sz="2000" u="none" cap="none" strike="noStrike">
                <a:solidFill>
                  <a:srgbClr val="212121"/>
                </a:solidFill>
                <a:highlight>
                  <a:srgbClr val="FFFFFF"/>
                </a:highlight>
                <a:latin typeface="Courier New"/>
                <a:ea typeface="Courier New"/>
                <a:cs typeface="Courier New"/>
                <a:sym typeface="Courier New"/>
              </a:rPr>
              <a:t>0  Logistic Regression  0.504888</a:t>
            </a:r>
            <a:endParaRPr b="0" i="0" sz="200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36000"/>
              </a:lnSpc>
              <a:spcBef>
                <a:spcPts val="0"/>
              </a:spcBef>
              <a:spcAft>
                <a:spcPts val="0"/>
              </a:spcAft>
              <a:buClr>
                <a:srgbClr val="000000"/>
              </a:buClr>
              <a:buSzPts val="2000"/>
              <a:buFont typeface="Arial"/>
              <a:buNone/>
            </a:pPr>
            <a:r>
              <a:rPr b="0" i="0" lang="en-GB" sz="2000" u="none" cap="none" strike="noStrike">
                <a:solidFill>
                  <a:srgbClr val="212121"/>
                </a:solidFill>
                <a:highlight>
                  <a:srgbClr val="FFFFFF"/>
                </a:highlight>
                <a:latin typeface="Courier New"/>
                <a:ea typeface="Courier New"/>
                <a:cs typeface="Courier New"/>
                <a:sym typeface="Courier New"/>
              </a:rPr>
              <a:t>1        Decision Tree  0.756757</a:t>
            </a:r>
            <a:endParaRPr b="0" i="0" sz="2000" u="none" cap="none" strike="noStrike">
              <a:solidFill>
                <a:srgbClr val="212121"/>
              </a:solidFill>
              <a:highlight>
                <a:srgbClr val="FFFFFF"/>
              </a:highlight>
              <a:latin typeface="Courier New"/>
              <a:ea typeface="Courier New"/>
              <a:cs typeface="Courier New"/>
              <a:sym typeface="Courier New"/>
            </a:endParaRPr>
          </a:p>
          <a:p>
            <a:pPr indent="0" lvl="0" marL="0" marR="0" rtl="0" algn="l">
              <a:lnSpc>
                <a:spcPct val="136000"/>
              </a:lnSpc>
              <a:spcBef>
                <a:spcPts val="0"/>
              </a:spcBef>
              <a:spcAft>
                <a:spcPts val="0"/>
              </a:spcAft>
              <a:buClr>
                <a:srgbClr val="000000"/>
              </a:buClr>
              <a:buSzPts val="2000"/>
              <a:buFont typeface="Arial"/>
              <a:buNone/>
            </a:pPr>
            <a:r>
              <a:rPr b="0" i="0" lang="en-GB" sz="2000" u="none" cap="none" strike="noStrike">
                <a:solidFill>
                  <a:srgbClr val="212121"/>
                </a:solidFill>
                <a:highlight>
                  <a:srgbClr val="FFFFFF"/>
                </a:highlight>
                <a:latin typeface="Courier New"/>
                <a:ea typeface="Courier New"/>
                <a:cs typeface="Courier New"/>
                <a:sym typeface="Courier New"/>
              </a:rPr>
              <a:t>2        Random Forest  0.792409</a:t>
            </a:r>
            <a:endParaRPr b="0" i="0" sz="2000" u="none" cap="none" strike="noStrike">
              <a:solidFill>
                <a:srgbClr val="008000"/>
              </a:solidFill>
              <a:highlight>
                <a:srgbClr val="F7F7F7"/>
              </a:highlight>
              <a:latin typeface="Courier New"/>
              <a:ea typeface="Courier New"/>
              <a:cs typeface="Courier New"/>
              <a:sym typeface="Courier New"/>
            </a:endParaRPr>
          </a:p>
          <a:p>
            <a:pPr indent="0" lvl="0" marL="0" marR="0" rtl="0" algn="l">
              <a:lnSpc>
                <a:spcPct val="136000"/>
              </a:lnSpc>
              <a:spcBef>
                <a:spcPts val="0"/>
              </a:spcBef>
              <a:spcAft>
                <a:spcPts val="0"/>
              </a:spcAft>
              <a:buClr>
                <a:schemeClr val="dk1"/>
              </a:buClr>
              <a:buSzPts val="1100"/>
              <a:buFont typeface="Arial"/>
              <a:buNone/>
            </a:pPr>
            <a:r>
              <a:t/>
            </a:r>
            <a:endParaRPr b="0" i="0" sz="2450" u="none" cap="none" strike="noStrike">
              <a:solidFill>
                <a:srgbClr val="008000"/>
              </a:solidFill>
              <a:highlight>
                <a:srgbClr val="F7F7F7"/>
              </a:highlight>
              <a:latin typeface="Courier New"/>
              <a:ea typeface="Courier New"/>
              <a:cs typeface="Courier New"/>
              <a:sym typeface="Courier New"/>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descr="Modern and Luxury Shooting star design logo or icon template with gold color effects" id="363" name="Google Shape;363;p12"/>
          <p:cNvPicPr preferRelativeResize="0"/>
          <p:nvPr/>
        </p:nvPicPr>
        <p:blipFill rotWithShape="1">
          <a:blip r:embed="rId3">
            <a:alphaModFix/>
          </a:blip>
          <a:srcRect b="0" l="0" r="0" t="0"/>
          <a:stretch/>
        </p:blipFill>
        <p:spPr>
          <a:xfrm>
            <a:off x="-1" y="5867401"/>
            <a:ext cx="3243943" cy="859972"/>
          </a:xfrm>
          <a:prstGeom prst="rect">
            <a:avLst/>
          </a:prstGeom>
          <a:noFill/>
          <a:ln>
            <a:noFill/>
          </a:ln>
        </p:spPr>
      </p:pic>
      <p:sp>
        <p:nvSpPr>
          <p:cNvPr id="364" name="Google Shape;364;p12"/>
          <p:cNvSpPr txBox="1"/>
          <p:nvPr/>
        </p:nvSpPr>
        <p:spPr>
          <a:xfrm>
            <a:off x="-173193" y="868174"/>
            <a:ext cx="12122700" cy="426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Gill Sans"/>
              <a:ea typeface="Gill Sans"/>
              <a:cs typeface="Gill Sans"/>
              <a:sym typeface="Gill Sans"/>
            </a:endParaRPr>
          </a:p>
        </p:txBody>
      </p:sp>
      <p:sp>
        <p:nvSpPr>
          <p:cNvPr id="365" name="Google Shape;365;p12"/>
          <p:cNvSpPr txBox="1"/>
          <p:nvPr/>
        </p:nvSpPr>
        <p:spPr>
          <a:xfrm>
            <a:off x="-1515" y="535505"/>
            <a:ext cx="12192000" cy="6322496"/>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GB" sz="2400" u="none" cap="none" strike="noStrike">
                <a:solidFill>
                  <a:srgbClr val="000000"/>
                </a:solidFill>
                <a:latin typeface="Times New Roman"/>
                <a:ea typeface="Times New Roman"/>
                <a:cs typeface="Times New Roman"/>
                <a:sym typeface="Times New Roman"/>
              </a:rPr>
              <a:t>An overview of H2O AutoML</a:t>
            </a:r>
            <a:endParaRPr b="1" i="0" sz="2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GB" sz="1800" u="none" cap="none" strike="noStrike">
                <a:solidFill>
                  <a:srgbClr val="000000"/>
                </a:solidFill>
                <a:latin typeface="Times New Roman"/>
                <a:ea typeface="Times New Roman"/>
                <a:cs typeface="Times New Roman"/>
                <a:sym typeface="Times New Roman"/>
              </a:rPr>
              <a:t>It is an automated machine learning tool that simplifies the process of building and selecting the best predictive model.</a:t>
            </a:r>
            <a:endParaRPr/>
          </a:p>
          <a:p>
            <a:pPr indent="0" lvl="0" marL="0" marR="0" rtl="0" algn="l">
              <a:lnSpc>
                <a:spcPct val="100000"/>
              </a:lnSpc>
              <a:spcBef>
                <a:spcPts val="0"/>
              </a:spcBef>
              <a:spcAft>
                <a:spcPts val="0"/>
              </a:spcAft>
              <a:buNone/>
            </a:pPr>
            <a:r>
              <a:rPr b="0" i="0" lang="en-GB" sz="1800" u="none" cap="none" strike="noStrike">
                <a:solidFill>
                  <a:srgbClr val="000000"/>
                </a:solidFill>
                <a:latin typeface="Times New Roman"/>
                <a:ea typeface="Times New Roman"/>
                <a:cs typeface="Times New Roman"/>
                <a:sym typeface="Times New Roman"/>
              </a:rPr>
              <a:t>Key Features:</a:t>
            </a:r>
            <a:endParaRPr/>
          </a:p>
          <a:p>
            <a:pPr indent="0" lvl="0" marL="0" marR="0" rtl="0" algn="l">
              <a:lnSpc>
                <a:spcPct val="100000"/>
              </a:lnSpc>
              <a:spcBef>
                <a:spcPts val="0"/>
              </a:spcBef>
              <a:spcAft>
                <a:spcPts val="0"/>
              </a:spcAft>
              <a:buNone/>
            </a:pPr>
            <a:r>
              <a:rPr b="0" i="0" lang="en-GB" sz="1800" u="none" cap="none" strike="noStrike">
                <a:solidFill>
                  <a:srgbClr val="000000"/>
                </a:solidFill>
                <a:latin typeface="Times New Roman"/>
                <a:ea typeface="Times New Roman"/>
                <a:cs typeface="Times New Roman"/>
                <a:sym typeface="Times New Roman"/>
              </a:rPr>
              <a:t>Automated Model Training: H2O AutoML automates the process of training multiple machine learning models, including GLMs, Random Forests, Gradient Boosting Machines, Deep Learning, and Stacked Ensembles</a:t>
            </a:r>
            <a:endParaRPr/>
          </a:p>
          <a:p>
            <a:pPr indent="0" lvl="0" marL="0" marR="0" rtl="0" algn="l">
              <a:lnSpc>
                <a:spcPct val="100000"/>
              </a:lnSpc>
              <a:spcBef>
                <a:spcPts val="0"/>
              </a:spcBef>
              <a:spcAft>
                <a:spcPts val="0"/>
              </a:spcAft>
              <a:buNone/>
            </a:pPr>
            <a:r>
              <a:rPr b="0" i="0" lang="en-GB" sz="1800" u="none" cap="none" strike="noStrike">
                <a:solidFill>
                  <a:srgbClr val="000000"/>
                </a:solidFill>
                <a:latin typeface="Times New Roman"/>
                <a:ea typeface="Times New Roman"/>
                <a:cs typeface="Times New Roman"/>
                <a:sym typeface="Times New Roman"/>
              </a:rPr>
              <a:t>Model Selection: Using a given performance metric—such as AUC, LogLoss, RMSE, etc.—it automatically chooses the optimum model.</a:t>
            </a:r>
            <a:endParaRPr/>
          </a:p>
          <a:p>
            <a:pPr indent="0" lvl="0" marL="0" marR="0" rtl="0" algn="l">
              <a:lnSpc>
                <a:spcPct val="100000"/>
              </a:lnSpc>
              <a:spcBef>
                <a:spcPts val="0"/>
              </a:spcBef>
              <a:spcAft>
                <a:spcPts val="0"/>
              </a:spcAft>
              <a:buNone/>
            </a:pPr>
            <a:r>
              <a:rPr b="0" i="0" lang="en-GB" sz="1800" u="none" cap="none" strike="noStrike">
                <a:solidFill>
                  <a:srgbClr val="000000"/>
                </a:solidFill>
                <a:latin typeface="Times New Roman"/>
                <a:ea typeface="Times New Roman"/>
                <a:cs typeface="Times New Roman"/>
                <a:sym typeface="Times New Roman"/>
              </a:rPr>
              <a:t>Ensembling: By building stacked ensembles of the top-performing models, AutoML makes use of the ensembling process, which frequently produces better prediction performance.</a:t>
            </a:r>
            <a:endParaRPr/>
          </a:p>
          <a:p>
            <a:pPr indent="0" lvl="0" marL="0" marR="0" rtl="0" algn="l">
              <a:lnSpc>
                <a:spcPct val="100000"/>
              </a:lnSpc>
              <a:spcBef>
                <a:spcPts val="0"/>
              </a:spcBef>
              <a:spcAft>
                <a:spcPts val="0"/>
              </a:spcAft>
              <a:buNone/>
            </a:pPr>
            <a:r>
              <a:rPr b="1" i="0" lang="en-GB" sz="1800" u="none" cap="none" strike="noStrike">
                <a:solidFill>
                  <a:schemeClr val="dk1"/>
                </a:solidFill>
                <a:latin typeface="Times New Roman"/>
                <a:ea typeface="Times New Roman"/>
                <a:cs typeface="Times New Roman"/>
                <a:sym typeface="Times New Roman"/>
              </a:rPr>
              <a:t>Leader Board Table</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Times New Roman"/>
              <a:ea typeface="Times New Roman"/>
              <a:cs typeface="Times New Roman"/>
              <a:sym typeface="Times New Roman"/>
            </a:endParaRPr>
          </a:p>
          <a:p>
            <a:pPr indent="0" lvl="0" marL="82550" marR="0" rtl="0" algn="l">
              <a:lnSpc>
                <a:spcPct val="115000"/>
              </a:lnSpc>
              <a:spcBef>
                <a:spcPts val="0"/>
              </a:spcBef>
              <a:spcAft>
                <a:spcPts val="0"/>
              </a:spcAft>
              <a:buNone/>
            </a:pPr>
            <a:r>
              <a:t/>
            </a:r>
            <a:endParaRPr b="1" i="0" sz="2000" u="none" cap="none" strike="noStrike">
              <a:solidFill>
                <a:schemeClr val="dk1"/>
              </a:solidFill>
              <a:latin typeface="Times New Roman"/>
              <a:ea typeface="Times New Roman"/>
              <a:cs typeface="Times New Roman"/>
              <a:sym typeface="Times New Roman"/>
            </a:endParaRPr>
          </a:p>
          <a:p>
            <a:pPr indent="0" lvl="0" marL="82550" marR="0" rtl="0" algn="l">
              <a:lnSpc>
                <a:spcPct val="115000"/>
              </a:lnSpc>
              <a:spcBef>
                <a:spcPts val="0"/>
              </a:spcBef>
              <a:spcAft>
                <a:spcPts val="0"/>
              </a:spcAft>
              <a:buNone/>
            </a:pPr>
            <a:r>
              <a:t/>
            </a:r>
            <a:endParaRPr b="1" i="0" sz="2000" u="none" cap="none" strike="noStrike">
              <a:solidFill>
                <a:schemeClr val="dk1"/>
              </a:solidFill>
              <a:latin typeface="Times New Roman"/>
              <a:ea typeface="Times New Roman"/>
              <a:cs typeface="Times New Roman"/>
              <a:sym typeface="Times New Roman"/>
            </a:endParaRPr>
          </a:p>
          <a:p>
            <a:pPr indent="0" lvl="0" marL="82550" marR="0" rtl="0" algn="l">
              <a:lnSpc>
                <a:spcPct val="115000"/>
              </a:lnSpc>
              <a:spcBef>
                <a:spcPts val="0"/>
              </a:spcBef>
              <a:spcAft>
                <a:spcPts val="0"/>
              </a:spcAft>
              <a:buNone/>
            </a:pPr>
            <a:r>
              <a:t/>
            </a:r>
            <a:endParaRPr b="1" i="0" sz="2000" u="none" cap="none" strike="noStrike">
              <a:solidFill>
                <a:schemeClr val="dk1"/>
              </a:solidFill>
              <a:latin typeface="Times New Roman"/>
              <a:ea typeface="Times New Roman"/>
              <a:cs typeface="Times New Roman"/>
              <a:sym typeface="Times New Roman"/>
            </a:endParaRPr>
          </a:p>
          <a:p>
            <a:pPr indent="0" lvl="0" marL="82550" marR="0" rtl="0" algn="l">
              <a:lnSpc>
                <a:spcPct val="115000"/>
              </a:lnSpc>
              <a:spcBef>
                <a:spcPts val="0"/>
              </a:spcBef>
              <a:spcAft>
                <a:spcPts val="0"/>
              </a:spcAft>
              <a:buNone/>
            </a:pPr>
            <a:r>
              <a:t/>
            </a:r>
            <a:endParaRPr b="1" i="0" sz="2000" u="none" cap="none" strike="noStrike">
              <a:solidFill>
                <a:schemeClr val="dk1"/>
              </a:solidFill>
              <a:latin typeface="Times New Roman"/>
              <a:ea typeface="Times New Roman"/>
              <a:cs typeface="Times New Roman"/>
              <a:sym typeface="Times New Roman"/>
            </a:endParaRPr>
          </a:p>
          <a:p>
            <a:pPr indent="0" lvl="0" marL="82550" marR="0" rtl="0" algn="l">
              <a:lnSpc>
                <a:spcPct val="115000"/>
              </a:lnSpc>
              <a:spcBef>
                <a:spcPts val="0"/>
              </a:spcBef>
              <a:spcAft>
                <a:spcPts val="0"/>
              </a:spcAft>
              <a:buNone/>
            </a:pPr>
            <a:r>
              <a:t/>
            </a:r>
            <a:endParaRPr b="1" i="0" sz="2000" u="none" cap="none" strike="noStrike">
              <a:solidFill>
                <a:schemeClr val="dk1"/>
              </a:solidFill>
              <a:latin typeface="Times New Roman"/>
              <a:ea typeface="Times New Roman"/>
              <a:cs typeface="Times New Roman"/>
              <a:sym typeface="Times New Roman"/>
            </a:endParaRPr>
          </a:p>
          <a:p>
            <a:pPr indent="0" lvl="0" marL="82550" marR="0" rtl="0" algn="l">
              <a:lnSpc>
                <a:spcPct val="115000"/>
              </a:lnSpc>
              <a:spcBef>
                <a:spcPts val="0"/>
              </a:spcBef>
              <a:spcAft>
                <a:spcPts val="0"/>
              </a:spcAft>
              <a:buNone/>
            </a:pPr>
            <a:r>
              <a:t/>
            </a:r>
            <a:endParaRPr b="1" i="0" sz="2000" u="none" cap="none" strike="noStrike">
              <a:solidFill>
                <a:schemeClr val="dk1"/>
              </a:solidFill>
              <a:latin typeface="Times New Roman"/>
              <a:ea typeface="Times New Roman"/>
              <a:cs typeface="Times New Roman"/>
              <a:sym typeface="Times New Roman"/>
            </a:endParaRPr>
          </a:p>
          <a:p>
            <a:pPr indent="0" lvl="0" marL="82550" marR="0" rtl="0" algn="l">
              <a:lnSpc>
                <a:spcPct val="115000"/>
              </a:lnSpc>
              <a:spcBef>
                <a:spcPts val="0"/>
              </a:spcBef>
              <a:spcAft>
                <a:spcPts val="0"/>
              </a:spcAft>
              <a:buNone/>
            </a:pPr>
            <a:r>
              <a:rPr b="0" i="0" lang="en-GB" sz="1800" u="none" cap="none" strike="noStrike">
                <a:solidFill>
                  <a:srgbClr val="000000"/>
                </a:solidFill>
                <a:latin typeface="Times New Roman"/>
                <a:ea typeface="Times New Roman"/>
                <a:cs typeface="Times New Roman"/>
                <a:sym typeface="Times New Roman"/>
              </a:rPr>
              <a:t>The Stacked Ensemble model achieved the highest AUC of 0.8742, indicating the best performance in terms of distinguishing between the two classes. The model also performed well in terms of other metrics such as LogLoss, RMSE, and AUCPR, making it the most robust choice among the models evaluated.</a:t>
            </a:r>
            <a:endParaRPr b="0" i="0" sz="1800" u="none" cap="none" strike="noStrike">
              <a:solidFill>
                <a:schemeClr val="dk1"/>
              </a:solidFill>
              <a:latin typeface="Times New Roman"/>
              <a:ea typeface="Times New Roman"/>
              <a:cs typeface="Times New Roman"/>
              <a:sym typeface="Times New Roman"/>
            </a:endParaRPr>
          </a:p>
          <a:p>
            <a:pPr indent="0" lvl="0" marL="82550" marR="0" rtl="0" algn="l">
              <a:lnSpc>
                <a:spcPct val="115000"/>
              </a:lnSpc>
              <a:spcBef>
                <a:spcPts val="0"/>
              </a:spcBef>
              <a:spcAft>
                <a:spcPts val="0"/>
              </a:spcAft>
              <a:buNone/>
            </a:pPr>
            <a:r>
              <a:t/>
            </a:r>
            <a:endParaRPr b="1" i="0" sz="2000" u="none" cap="none" strike="noStrike">
              <a:solidFill>
                <a:schemeClr val="dk1"/>
              </a:solidFill>
              <a:latin typeface="Times New Roman"/>
              <a:ea typeface="Times New Roman"/>
              <a:cs typeface="Times New Roman"/>
              <a:sym typeface="Times New Roman"/>
            </a:endParaRPr>
          </a:p>
          <a:p>
            <a:pPr indent="0" lvl="0" marL="82550" marR="0" rtl="0" algn="l">
              <a:lnSpc>
                <a:spcPct val="115000"/>
              </a:lnSpc>
              <a:spcBef>
                <a:spcPts val="0"/>
              </a:spcBef>
              <a:spcAft>
                <a:spcPts val="0"/>
              </a:spcAft>
              <a:buNone/>
            </a:pPr>
            <a:r>
              <a:t/>
            </a:r>
            <a:endParaRPr b="1" i="0" sz="2000" u="none" cap="none" strike="noStrike">
              <a:solidFill>
                <a:schemeClr val="dk1"/>
              </a:solidFill>
              <a:latin typeface="Times New Roman"/>
              <a:ea typeface="Times New Roman"/>
              <a:cs typeface="Times New Roman"/>
              <a:sym typeface="Times New Roman"/>
            </a:endParaRPr>
          </a:p>
          <a:p>
            <a:pPr indent="0" lvl="0" marL="82550" marR="0" rtl="0" algn="l">
              <a:lnSpc>
                <a:spcPct val="115000"/>
              </a:lnSpc>
              <a:spcBef>
                <a:spcPts val="0"/>
              </a:spcBef>
              <a:spcAft>
                <a:spcPts val="0"/>
              </a:spcAft>
              <a:buNone/>
            </a:pPr>
            <a:r>
              <a:t/>
            </a:r>
            <a:endParaRPr b="1" i="0" sz="2000" u="none" cap="none" strike="noStrike">
              <a:solidFill>
                <a:schemeClr val="dk1"/>
              </a:solidFill>
              <a:latin typeface="Times New Roman"/>
              <a:ea typeface="Times New Roman"/>
              <a:cs typeface="Times New Roman"/>
              <a:sym typeface="Times New Roman"/>
            </a:endParaRPr>
          </a:p>
          <a:p>
            <a:pPr indent="0" lvl="0" marL="82550" marR="0" rtl="0" algn="l">
              <a:lnSpc>
                <a:spcPct val="115000"/>
              </a:lnSpc>
              <a:spcBef>
                <a:spcPts val="0"/>
              </a:spcBef>
              <a:spcAft>
                <a:spcPts val="0"/>
              </a:spcAft>
              <a:buNone/>
            </a:pPr>
            <a:r>
              <a:t/>
            </a:r>
            <a:endParaRPr b="1" i="0" sz="2000" u="none" cap="none" strike="noStrike">
              <a:solidFill>
                <a:schemeClr val="dk1"/>
              </a:solidFill>
              <a:latin typeface="Times New Roman"/>
              <a:ea typeface="Times New Roman"/>
              <a:cs typeface="Times New Roman"/>
              <a:sym typeface="Times New Roman"/>
            </a:endParaRPr>
          </a:p>
          <a:p>
            <a:pPr indent="0" lvl="0" marL="82550" marR="0" rtl="0" algn="l">
              <a:lnSpc>
                <a:spcPct val="115000"/>
              </a:lnSpc>
              <a:spcBef>
                <a:spcPts val="0"/>
              </a:spcBef>
              <a:spcAft>
                <a:spcPts val="0"/>
              </a:spcAft>
              <a:buNone/>
            </a:pPr>
            <a:r>
              <a:t/>
            </a:r>
            <a:endParaRPr b="1" i="0" sz="2000" u="none" cap="none" strike="noStrike">
              <a:solidFill>
                <a:schemeClr val="dk1"/>
              </a:solidFill>
              <a:latin typeface="Times New Roman"/>
              <a:ea typeface="Times New Roman"/>
              <a:cs typeface="Times New Roman"/>
              <a:sym typeface="Times New Roman"/>
            </a:endParaRPr>
          </a:p>
          <a:p>
            <a:pPr indent="0" lvl="0" marL="82550" marR="0" rtl="0" algn="l">
              <a:lnSpc>
                <a:spcPct val="115000"/>
              </a:lnSpc>
              <a:spcBef>
                <a:spcPts val="0"/>
              </a:spcBef>
              <a:spcAft>
                <a:spcPts val="0"/>
              </a:spcAft>
              <a:buNone/>
            </a:pPr>
            <a:r>
              <a:t/>
            </a:r>
            <a:endParaRPr b="1" i="0" sz="2000" u="none" cap="none" strike="noStrike">
              <a:solidFill>
                <a:schemeClr val="dk1"/>
              </a:solidFill>
              <a:latin typeface="Times New Roman"/>
              <a:ea typeface="Times New Roman"/>
              <a:cs typeface="Times New Roman"/>
              <a:sym typeface="Times New Roman"/>
            </a:endParaRPr>
          </a:p>
          <a:p>
            <a:pPr indent="-228600" lvl="0" marL="457200" marR="0" rtl="0" algn="l">
              <a:lnSpc>
                <a:spcPct val="115000"/>
              </a:lnSpc>
              <a:spcBef>
                <a:spcPts val="0"/>
              </a:spcBef>
              <a:spcAft>
                <a:spcPts val="0"/>
              </a:spcAft>
              <a:buClr>
                <a:schemeClr val="dk1"/>
              </a:buClr>
              <a:buSzPts val="2300"/>
              <a:buFont typeface="Arial"/>
              <a:buNone/>
            </a:pPr>
            <a:r>
              <a:t/>
            </a:r>
            <a:endParaRPr b="0" i="0" sz="2000" u="none" cap="none" strike="noStrike">
              <a:solidFill>
                <a:schemeClr val="dk1"/>
              </a:solidFill>
              <a:latin typeface="Times New Roman"/>
              <a:ea typeface="Times New Roman"/>
              <a:cs typeface="Times New Roman"/>
              <a:sym typeface="Times New Roman"/>
            </a:endParaRPr>
          </a:p>
          <a:p>
            <a:pPr indent="-228600" lvl="0" marL="457200" marR="0" rtl="0" algn="l">
              <a:lnSpc>
                <a:spcPct val="115000"/>
              </a:lnSpc>
              <a:spcBef>
                <a:spcPts val="0"/>
              </a:spcBef>
              <a:spcAft>
                <a:spcPts val="0"/>
              </a:spcAft>
              <a:buClr>
                <a:schemeClr val="dk1"/>
              </a:buClr>
              <a:buSzPts val="2300"/>
              <a:buFont typeface="Arial"/>
              <a:buNone/>
            </a:pPr>
            <a:r>
              <a:t/>
            </a:r>
            <a:endParaRPr b="0" i="0" sz="2000" u="none" cap="none" strike="noStrike">
              <a:solidFill>
                <a:schemeClr val="dk1"/>
              </a:solidFill>
              <a:latin typeface="Times New Roman"/>
              <a:ea typeface="Times New Roman"/>
              <a:cs typeface="Times New Roman"/>
              <a:sym typeface="Times New Roman"/>
            </a:endParaRPr>
          </a:p>
          <a:p>
            <a:pPr indent="-228600" lvl="0" marL="457200" marR="0" rtl="0" algn="l">
              <a:lnSpc>
                <a:spcPct val="115000"/>
              </a:lnSpc>
              <a:spcBef>
                <a:spcPts val="0"/>
              </a:spcBef>
              <a:spcAft>
                <a:spcPts val="0"/>
              </a:spcAft>
              <a:buClr>
                <a:schemeClr val="dk1"/>
              </a:buClr>
              <a:buSzPts val="2300"/>
              <a:buFont typeface="Arial"/>
              <a:buNone/>
            </a:pPr>
            <a:r>
              <a:t/>
            </a:r>
            <a:endParaRPr b="0" i="0" sz="2000" u="none" cap="none" strike="noStrike">
              <a:solidFill>
                <a:schemeClr val="dk1"/>
              </a:solidFill>
              <a:latin typeface="Times New Roman"/>
              <a:ea typeface="Times New Roman"/>
              <a:cs typeface="Times New Roman"/>
              <a:sym typeface="Times New Roman"/>
            </a:endParaRPr>
          </a:p>
          <a:p>
            <a:pPr indent="-228600" lvl="0" marL="457200" marR="0" rtl="0" algn="l">
              <a:lnSpc>
                <a:spcPct val="115000"/>
              </a:lnSpc>
              <a:spcBef>
                <a:spcPts val="0"/>
              </a:spcBef>
              <a:spcAft>
                <a:spcPts val="0"/>
              </a:spcAft>
              <a:buClr>
                <a:schemeClr val="dk1"/>
              </a:buClr>
              <a:buSzPts val="2300"/>
              <a:buFont typeface="Arial"/>
              <a:buNone/>
            </a:pPr>
            <a:r>
              <a:t/>
            </a:r>
            <a:endParaRPr b="0" i="0" sz="2000" u="none" cap="none" strike="noStrike">
              <a:solidFill>
                <a:schemeClr val="dk1"/>
              </a:solidFill>
              <a:latin typeface="Times New Roman"/>
              <a:ea typeface="Times New Roman"/>
              <a:cs typeface="Times New Roman"/>
              <a:sym typeface="Times New Roman"/>
            </a:endParaRPr>
          </a:p>
          <a:p>
            <a:pPr indent="0" lvl="0" marL="82550" marR="0" rtl="0" algn="l">
              <a:lnSpc>
                <a:spcPct val="115000"/>
              </a:lnSpc>
              <a:spcBef>
                <a:spcPts val="0"/>
              </a:spcBef>
              <a:spcAft>
                <a:spcPts val="0"/>
              </a:spcAft>
              <a:buNone/>
            </a:pPr>
            <a:r>
              <a:t/>
            </a:r>
            <a:endParaRPr b="0" i="0" sz="2000" u="none" cap="none" strike="noStrike">
              <a:solidFill>
                <a:schemeClr val="dk1"/>
              </a:solidFill>
              <a:latin typeface="Times New Roman"/>
              <a:ea typeface="Times New Roman"/>
              <a:cs typeface="Times New Roman"/>
              <a:sym typeface="Times New Roman"/>
            </a:endParaRPr>
          </a:p>
          <a:p>
            <a:pPr indent="-228600" lvl="0" marL="457200" marR="0" rtl="0" algn="l">
              <a:lnSpc>
                <a:spcPct val="115000"/>
              </a:lnSpc>
              <a:spcBef>
                <a:spcPts val="0"/>
              </a:spcBef>
              <a:spcAft>
                <a:spcPts val="0"/>
              </a:spcAft>
              <a:buClr>
                <a:schemeClr val="dk1"/>
              </a:buClr>
              <a:buSzPts val="2300"/>
              <a:buFont typeface="Arial"/>
              <a:buNone/>
            </a:pPr>
            <a:r>
              <a:t/>
            </a:r>
            <a:endParaRPr b="0" i="0" sz="2000" u="none" cap="none" strike="noStrike">
              <a:solidFill>
                <a:schemeClr val="dk1"/>
              </a:solidFill>
              <a:latin typeface="Times New Roman"/>
              <a:ea typeface="Times New Roman"/>
              <a:cs typeface="Times New Roman"/>
              <a:sym typeface="Times New Roman"/>
            </a:endParaRPr>
          </a:p>
          <a:p>
            <a:pPr indent="0" lvl="0" marL="82550" marR="0" rtl="0" algn="l">
              <a:lnSpc>
                <a:spcPct val="115000"/>
              </a:lnSpc>
              <a:spcBef>
                <a:spcPts val="0"/>
              </a:spcBef>
              <a:spcAft>
                <a:spcPts val="0"/>
              </a:spcAft>
              <a:buNone/>
            </a:pPr>
            <a:r>
              <a:t/>
            </a:r>
            <a:endParaRPr b="0" i="0" sz="2000" u="none" cap="none" strike="noStrike">
              <a:solidFill>
                <a:schemeClr val="dk1"/>
              </a:solidFill>
              <a:latin typeface="Times New Roman"/>
              <a:ea typeface="Times New Roman"/>
              <a:cs typeface="Times New Roman"/>
              <a:sym typeface="Times New Roman"/>
            </a:endParaRPr>
          </a:p>
          <a:p>
            <a:pPr indent="0" lvl="0" marL="82550" marR="0" rtl="0" algn="l">
              <a:lnSpc>
                <a:spcPct val="115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2050"/>
              <a:buFont typeface="Arial"/>
              <a:buNone/>
            </a:pPr>
            <a:r>
              <a:t/>
            </a:r>
            <a:endParaRPr b="0" i="0" sz="205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050"/>
              <a:buFont typeface="Arial"/>
              <a:buNone/>
            </a:pPr>
            <a:r>
              <a:t/>
            </a:r>
            <a:endParaRPr b="0" i="0" sz="205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050"/>
              <a:buFont typeface="Arial"/>
              <a:buNone/>
            </a:pPr>
            <a:r>
              <a:t/>
            </a:r>
            <a:endParaRPr b="0" i="0" sz="2050" u="none" cap="none" strike="noStrike">
              <a:solidFill>
                <a:schemeClr val="dk1"/>
              </a:solidFill>
              <a:latin typeface="Arial"/>
              <a:ea typeface="Arial"/>
              <a:cs typeface="Arial"/>
              <a:sym typeface="Arial"/>
            </a:endParaRPr>
          </a:p>
        </p:txBody>
      </p:sp>
      <p:graphicFrame>
        <p:nvGraphicFramePr>
          <p:cNvPr id="366" name="Google Shape;366;p12"/>
          <p:cNvGraphicFramePr/>
          <p:nvPr/>
        </p:nvGraphicFramePr>
        <p:xfrm>
          <a:off x="69224" y="3460413"/>
          <a:ext cx="3000000" cy="3000000"/>
        </p:xfrm>
        <a:graphic>
          <a:graphicData uri="http://schemas.openxmlformats.org/drawingml/2006/table">
            <a:tbl>
              <a:tblPr>
                <a:noFill/>
                <a:tableStyleId>{92F9D4B2-70CD-4180-B054-16562C67B99A}</a:tableStyleId>
              </a:tblPr>
              <a:tblGrid>
                <a:gridCol w="7047525"/>
                <a:gridCol w="912850"/>
                <a:gridCol w="1128575"/>
                <a:gridCol w="1100425"/>
                <a:gridCol w="948275"/>
                <a:gridCol w="912850"/>
              </a:tblGrid>
              <a:tr h="343100">
                <a:tc>
                  <a:txBody>
                    <a:bodyPr/>
                    <a:lstStyle/>
                    <a:p>
                      <a:pPr indent="0" lvl="0" marL="0" marR="0" rtl="0" algn="ctr">
                        <a:lnSpc>
                          <a:spcPct val="107000"/>
                        </a:lnSpc>
                        <a:spcBef>
                          <a:spcPts val="0"/>
                        </a:spcBef>
                        <a:spcAft>
                          <a:spcPts val="0"/>
                        </a:spcAft>
                        <a:buNone/>
                      </a:pPr>
                      <a:r>
                        <a:rPr b="1" lang="en-GB" sz="1200" u="none" cap="none" strike="noStrike">
                          <a:solidFill>
                            <a:srgbClr val="000000"/>
                          </a:solidFill>
                          <a:latin typeface="Times New Roman"/>
                          <a:ea typeface="Times New Roman"/>
                          <a:cs typeface="Times New Roman"/>
                          <a:sym typeface="Times New Roman"/>
                        </a:rPr>
                        <a:t>Model ID</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c>
                  <a:txBody>
                    <a:bodyPr/>
                    <a:lstStyle/>
                    <a:p>
                      <a:pPr indent="0" lvl="0" marL="0" marR="0" rtl="0" algn="ctr">
                        <a:lnSpc>
                          <a:spcPct val="107000"/>
                        </a:lnSpc>
                        <a:spcBef>
                          <a:spcPts val="0"/>
                        </a:spcBef>
                        <a:spcAft>
                          <a:spcPts val="0"/>
                        </a:spcAft>
                        <a:buNone/>
                      </a:pPr>
                      <a:r>
                        <a:rPr b="1" lang="en-GB" sz="1200" u="none" cap="none" strike="noStrike">
                          <a:solidFill>
                            <a:srgbClr val="000000"/>
                          </a:solidFill>
                          <a:latin typeface="Times New Roman"/>
                          <a:ea typeface="Times New Roman"/>
                          <a:cs typeface="Times New Roman"/>
                          <a:sym typeface="Times New Roman"/>
                        </a:rPr>
                        <a:t>AUC</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c>
                  <a:txBody>
                    <a:bodyPr/>
                    <a:lstStyle/>
                    <a:p>
                      <a:pPr indent="0" lvl="0" marL="0" marR="0" rtl="0" algn="ctr">
                        <a:lnSpc>
                          <a:spcPct val="107000"/>
                        </a:lnSpc>
                        <a:spcBef>
                          <a:spcPts val="0"/>
                        </a:spcBef>
                        <a:spcAft>
                          <a:spcPts val="0"/>
                        </a:spcAft>
                        <a:buNone/>
                      </a:pPr>
                      <a:r>
                        <a:rPr b="1" lang="en-GB" sz="1200" u="none" cap="none" strike="noStrike">
                          <a:solidFill>
                            <a:srgbClr val="000000"/>
                          </a:solidFill>
                          <a:latin typeface="Times New Roman"/>
                          <a:ea typeface="Times New Roman"/>
                          <a:cs typeface="Times New Roman"/>
                          <a:sym typeface="Times New Roman"/>
                        </a:rPr>
                        <a:t>LogLoss</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c>
                  <a:txBody>
                    <a:bodyPr/>
                    <a:lstStyle/>
                    <a:p>
                      <a:pPr indent="0" lvl="0" marL="0" marR="0" rtl="0" algn="ctr">
                        <a:lnSpc>
                          <a:spcPct val="107000"/>
                        </a:lnSpc>
                        <a:spcBef>
                          <a:spcPts val="0"/>
                        </a:spcBef>
                        <a:spcAft>
                          <a:spcPts val="0"/>
                        </a:spcAft>
                        <a:buNone/>
                      </a:pPr>
                      <a:r>
                        <a:rPr b="1" lang="en-GB" sz="1200" u="none" cap="none" strike="noStrike">
                          <a:solidFill>
                            <a:srgbClr val="000000"/>
                          </a:solidFill>
                          <a:latin typeface="Times New Roman"/>
                          <a:ea typeface="Times New Roman"/>
                          <a:cs typeface="Times New Roman"/>
                          <a:sym typeface="Times New Roman"/>
                        </a:rPr>
                        <a:t>AUCPR</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c>
                  <a:txBody>
                    <a:bodyPr/>
                    <a:lstStyle/>
                    <a:p>
                      <a:pPr indent="0" lvl="0" marL="0" marR="0" rtl="0" algn="ctr">
                        <a:lnSpc>
                          <a:spcPct val="107000"/>
                        </a:lnSpc>
                        <a:spcBef>
                          <a:spcPts val="0"/>
                        </a:spcBef>
                        <a:spcAft>
                          <a:spcPts val="0"/>
                        </a:spcAft>
                        <a:buNone/>
                      </a:pPr>
                      <a:r>
                        <a:rPr b="1" lang="en-GB" sz="1200" u="none" cap="none" strike="noStrike">
                          <a:solidFill>
                            <a:srgbClr val="000000"/>
                          </a:solidFill>
                          <a:latin typeface="Times New Roman"/>
                          <a:ea typeface="Times New Roman"/>
                          <a:cs typeface="Times New Roman"/>
                          <a:sym typeface="Times New Roman"/>
                        </a:rPr>
                        <a:t>RMSE</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c>
                  <a:txBody>
                    <a:bodyPr/>
                    <a:lstStyle/>
                    <a:p>
                      <a:pPr indent="0" lvl="0" marL="0" marR="0" rtl="0" algn="ctr">
                        <a:lnSpc>
                          <a:spcPct val="107000"/>
                        </a:lnSpc>
                        <a:spcBef>
                          <a:spcPts val="0"/>
                        </a:spcBef>
                        <a:spcAft>
                          <a:spcPts val="0"/>
                        </a:spcAft>
                        <a:buNone/>
                      </a:pPr>
                      <a:r>
                        <a:rPr b="1" lang="en-GB" sz="1200" u="none" cap="none" strike="noStrike">
                          <a:solidFill>
                            <a:srgbClr val="000000"/>
                          </a:solidFill>
                          <a:latin typeface="Times New Roman"/>
                          <a:ea typeface="Times New Roman"/>
                          <a:cs typeface="Times New Roman"/>
                          <a:sym typeface="Times New Roman"/>
                        </a:rPr>
                        <a:t>MSE</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r>
              <a:tr h="204975">
                <a:tc>
                  <a:txBody>
                    <a:bodyPr/>
                    <a:lstStyle/>
                    <a:p>
                      <a:pPr indent="0" lvl="0" marL="0" marR="0" rtl="0" algn="l">
                        <a:lnSpc>
                          <a:spcPct val="107000"/>
                        </a:lnSpc>
                        <a:spcBef>
                          <a:spcPts val="0"/>
                        </a:spcBef>
                        <a:spcAft>
                          <a:spcPts val="0"/>
                        </a:spcAft>
                        <a:buNone/>
                      </a:pPr>
                      <a:r>
                        <a:rPr lang="en-GB" sz="1200" u="none" cap="none" strike="noStrike">
                          <a:solidFill>
                            <a:srgbClr val="000000"/>
                          </a:solidFill>
                          <a:latin typeface="Times New Roman"/>
                          <a:ea typeface="Times New Roman"/>
                          <a:cs typeface="Times New Roman"/>
                          <a:sym typeface="Times New Roman"/>
                        </a:rPr>
                        <a:t>StackedEnsemble_BestOfFamily_1_AutoML_1_20240709_190859</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c>
                  <a:txBody>
                    <a:bodyPr/>
                    <a:lstStyle/>
                    <a:p>
                      <a:pPr indent="0" lvl="0" marL="0" marR="0" rtl="0" algn="l">
                        <a:lnSpc>
                          <a:spcPct val="107000"/>
                        </a:lnSpc>
                        <a:spcBef>
                          <a:spcPts val="0"/>
                        </a:spcBef>
                        <a:spcAft>
                          <a:spcPts val="0"/>
                        </a:spcAft>
                        <a:buNone/>
                      </a:pPr>
                      <a:r>
                        <a:rPr lang="en-GB" sz="1200" u="none" cap="none" strike="noStrike">
                          <a:solidFill>
                            <a:srgbClr val="000000"/>
                          </a:solidFill>
                          <a:latin typeface="Times New Roman"/>
                          <a:ea typeface="Times New Roman"/>
                          <a:cs typeface="Times New Roman"/>
                          <a:sym typeface="Times New Roman"/>
                        </a:rPr>
                        <a:t>0.8742</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c>
                  <a:txBody>
                    <a:bodyPr/>
                    <a:lstStyle/>
                    <a:p>
                      <a:pPr indent="0" lvl="0" marL="0" marR="0" rtl="0" algn="l">
                        <a:lnSpc>
                          <a:spcPct val="107000"/>
                        </a:lnSpc>
                        <a:spcBef>
                          <a:spcPts val="0"/>
                        </a:spcBef>
                        <a:spcAft>
                          <a:spcPts val="0"/>
                        </a:spcAft>
                        <a:buNone/>
                      </a:pPr>
                      <a:r>
                        <a:rPr lang="en-GB" sz="1200" u="none" cap="none" strike="noStrike">
                          <a:solidFill>
                            <a:srgbClr val="000000"/>
                          </a:solidFill>
                          <a:latin typeface="Times New Roman"/>
                          <a:ea typeface="Times New Roman"/>
                          <a:cs typeface="Times New Roman"/>
                          <a:sym typeface="Times New Roman"/>
                        </a:rPr>
                        <a:t>0.4437</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c>
                  <a:txBody>
                    <a:bodyPr/>
                    <a:lstStyle/>
                    <a:p>
                      <a:pPr indent="0" lvl="0" marL="0" marR="0" rtl="0" algn="l">
                        <a:lnSpc>
                          <a:spcPct val="107000"/>
                        </a:lnSpc>
                        <a:spcBef>
                          <a:spcPts val="0"/>
                        </a:spcBef>
                        <a:spcAft>
                          <a:spcPts val="0"/>
                        </a:spcAft>
                        <a:buNone/>
                      </a:pPr>
                      <a:r>
                        <a:rPr lang="en-GB" sz="1200" u="none" cap="none" strike="noStrike">
                          <a:solidFill>
                            <a:srgbClr val="000000"/>
                          </a:solidFill>
                          <a:latin typeface="Times New Roman"/>
                          <a:ea typeface="Times New Roman"/>
                          <a:cs typeface="Times New Roman"/>
                          <a:sym typeface="Times New Roman"/>
                        </a:rPr>
                        <a:t>0.8850</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c>
                  <a:txBody>
                    <a:bodyPr/>
                    <a:lstStyle/>
                    <a:p>
                      <a:pPr indent="0" lvl="0" marL="0" marR="0" rtl="0" algn="l">
                        <a:lnSpc>
                          <a:spcPct val="107000"/>
                        </a:lnSpc>
                        <a:spcBef>
                          <a:spcPts val="0"/>
                        </a:spcBef>
                        <a:spcAft>
                          <a:spcPts val="0"/>
                        </a:spcAft>
                        <a:buNone/>
                      </a:pPr>
                      <a:r>
                        <a:rPr lang="en-GB" sz="1200" u="none" cap="none" strike="noStrike">
                          <a:solidFill>
                            <a:srgbClr val="000000"/>
                          </a:solidFill>
                          <a:latin typeface="Times New Roman"/>
                          <a:ea typeface="Times New Roman"/>
                          <a:cs typeface="Times New Roman"/>
                          <a:sym typeface="Times New Roman"/>
                        </a:rPr>
                        <a:t>0.3802</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c>
                  <a:txBody>
                    <a:bodyPr/>
                    <a:lstStyle/>
                    <a:p>
                      <a:pPr indent="0" lvl="0" marL="0" marR="0" rtl="0" algn="l">
                        <a:lnSpc>
                          <a:spcPct val="107000"/>
                        </a:lnSpc>
                        <a:spcBef>
                          <a:spcPts val="0"/>
                        </a:spcBef>
                        <a:spcAft>
                          <a:spcPts val="0"/>
                        </a:spcAft>
                        <a:buNone/>
                      </a:pPr>
                      <a:r>
                        <a:rPr lang="en-GB" sz="1200" u="none" cap="none" strike="noStrike">
                          <a:solidFill>
                            <a:srgbClr val="000000"/>
                          </a:solidFill>
                          <a:latin typeface="Times New Roman"/>
                          <a:ea typeface="Times New Roman"/>
                          <a:cs typeface="Times New Roman"/>
                          <a:sym typeface="Times New Roman"/>
                        </a:rPr>
                        <a:t>0.1445</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r>
              <a:tr h="206550">
                <a:tc>
                  <a:txBody>
                    <a:bodyPr/>
                    <a:lstStyle/>
                    <a:p>
                      <a:pPr indent="0" lvl="0" marL="0" marR="0" rtl="0" algn="l">
                        <a:lnSpc>
                          <a:spcPct val="107000"/>
                        </a:lnSpc>
                        <a:spcBef>
                          <a:spcPts val="0"/>
                        </a:spcBef>
                        <a:spcAft>
                          <a:spcPts val="0"/>
                        </a:spcAft>
                        <a:buNone/>
                      </a:pPr>
                      <a:r>
                        <a:rPr lang="en-GB" sz="1200" u="none" cap="none" strike="noStrike">
                          <a:solidFill>
                            <a:srgbClr val="000000"/>
                          </a:solidFill>
                          <a:latin typeface="Times New Roman"/>
                          <a:ea typeface="Times New Roman"/>
                          <a:cs typeface="Times New Roman"/>
                          <a:sym typeface="Times New Roman"/>
                        </a:rPr>
                        <a:t>StackedEnsemble_AllModels_1_AutoML_1_20240709_190859</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c>
                  <a:txBody>
                    <a:bodyPr/>
                    <a:lstStyle/>
                    <a:p>
                      <a:pPr indent="0" lvl="0" marL="0" marR="0" rtl="0" algn="l">
                        <a:lnSpc>
                          <a:spcPct val="107000"/>
                        </a:lnSpc>
                        <a:spcBef>
                          <a:spcPts val="0"/>
                        </a:spcBef>
                        <a:spcAft>
                          <a:spcPts val="0"/>
                        </a:spcAft>
                        <a:buNone/>
                      </a:pPr>
                      <a:r>
                        <a:rPr lang="en-GB" sz="1200" u="none" cap="none" strike="noStrike">
                          <a:solidFill>
                            <a:srgbClr val="000000"/>
                          </a:solidFill>
                          <a:latin typeface="Times New Roman"/>
                          <a:ea typeface="Times New Roman"/>
                          <a:cs typeface="Times New Roman"/>
                          <a:sym typeface="Times New Roman"/>
                        </a:rPr>
                        <a:t>0.8742</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c>
                  <a:txBody>
                    <a:bodyPr/>
                    <a:lstStyle/>
                    <a:p>
                      <a:pPr indent="0" lvl="0" marL="0" marR="0" rtl="0" algn="l">
                        <a:lnSpc>
                          <a:spcPct val="107000"/>
                        </a:lnSpc>
                        <a:spcBef>
                          <a:spcPts val="0"/>
                        </a:spcBef>
                        <a:spcAft>
                          <a:spcPts val="0"/>
                        </a:spcAft>
                        <a:buNone/>
                      </a:pPr>
                      <a:r>
                        <a:rPr lang="en-GB" sz="1200" u="none" cap="none" strike="noStrike">
                          <a:solidFill>
                            <a:srgbClr val="000000"/>
                          </a:solidFill>
                          <a:latin typeface="Times New Roman"/>
                          <a:ea typeface="Times New Roman"/>
                          <a:cs typeface="Times New Roman"/>
                          <a:sym typeface="Times New Roman"/>
                        </a:rPr>
                        <a:t>0.4420</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c>
                  <a:txBody>
                    <a:bodyPr/>
                    <a:lstStyle/>
                    <a:p>
                      <a:pPr indent="0" lvl="0" marL="0" marR="0" rtl="0" algn="l">
                        <a:lnSpc>
                          <a:spcPct val="107000"/>
                        </a:lnSpc>
                        <a:spcBef>
                          <a:spcPts val="0"/>
                        </a:spcBef>
                        <a:spcAft>
                          <a:spcPts val="0"/>
                        </a:spcAft>
                        <a:buNone/>
                      </a:pPr>
                      <a:r>
                        <a:rPr lang="en-GB" sz="1200" u="none" cap="none" strike="noStrike">
                          <a:solidFill>
                            <a:srgbClr val="000000"/>
                          </a:solidFill>
                          <a:latin typeface="Times New Roman"/>
                          <a:ea typeface="Times New Roman"/>
                          <a:cs typeface="Times New Roman"/>
                          <a:sym typeface="Times New Roman"/>
                        </a:rPr>
                        <a:t>0.8833</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c>
                  <a:txBody>
                    <a:bodyPr/>
                    <a:lstStyle/>
                    <a:p>
                      <a:pPr indent="0" lvl="0" marL="0" marR="0" rtl="0" algn="l">
                        <a:lnSpc>
                          <a:spcPct val="107000"/>
                        </a:lnSpc>
                        <a:spcBef>
                          <a:spcPts val="0"/>
                        </a:spcBef>
                        <a:spcAft>
                          <a:spcPts val="0"/>
                        </a:spcAft>
                        <a:buNone/>
                      </a:pPr>
                      <a:r>
                        <a:rPr lang="en-GB" sz="1200" u="none" cap="none" strike="noStrike">
                          <a:solidFill>
                            <a:srgbClr val="000000"/>
                          </a:solidFill>
                          <a:latin typeface="Times New Roman"/>
                          <a:ea typeface="Times New Roman"/>
                          <a:cs typeface="Times New Roman"/>
                          <a:sym typeface="Times New Roman"/>
                        </a:rPr>
                        <a:t>0.3794</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c>
                  <a:txBody>
                    <a:bodyPr/>
                    <a:lstStyle/>
                    <a:p>
                      <a:pPr indent="0" lvl="0" marL="0" marR="0" rtl="0" algn="l">
                        <a:lnSpc>
                          <a:spcPct val="107000"/>
                        </a:lnSpc>
                        <a:spcBef>
                          <a:spcPts val="0"/>
                        </a:spcBef>
                        <a:spcAft>
                          <a:spcPts val="0"/>
                        </a:spcAft>
                        <a:buNone/>
                      </a:pPr>
                      <a:r>
                        <a:rPr lang="en-GB" sz="1200" u="none" cap="none" strike="noStrike">
                          <a:solidFill>
                            <a:srgbClr val="000000"/>
                          </a:solidFill>
                          <a:latin typeface="Times New Roman"/>
                          <a:ea typeface="Times New Roman"/>
                          <a:cs typeface="Times New Roman"/>
                          <a:sym typeface="Times New Roman"/>
                        </a:rPr>
                        <a:t>0.1439</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r>
              <a:tr h="206550">
                <a:tc>
                  <a:txBody>
                    <a:bodyPr/>
                    <a:lstStyle/>
                    <a:p>
                      <a:pPr indent="0" lvl="0" marL="0" marR="0" rtl="0" algn="l">
                        <a:lnSpc>
                          <a:spcPct val="107000"/>
                        </a:lnSpc>
                        <a:spcBef>
                          <a:spcPts val="0"/>
                        </a:spcBef>
                        <a:spcAft>
                          <a:spcPts val="0"/>
                        </a:spcAft>
                        <a:buNone/>
                      </a:pPr>
                      <a:r>
                        <a:rPr lang="en-GB" sz="1200" u="none" cap="none" strike="noStrike">
                          <a:solidFill>
                            <a:srgbClr val="000000"/>
                          </a:solidFill>
                          <a:latin typeface="Times New Roman"/>
                          <a:ea typeface="Times New Roman"/>
                          <a:cs typeface="Times New Roman"/>
                          <a:sym typeface="Times New Roman"/>
                        </a:rPr>
                        <a:t>GBM_1_AutoML_1_20240709_190859</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c>
                  <a:txBody>
                    <a:bodyPr/>
                    <a:lstStyle/>
                    <a:p>
                      <a:pPr indent="0" lvl="0" marL="0" marR="0" rtl="0" algn="l">
                        <a:lnSpc>
                          <a:spcPct val="107000"/>
                        </a:lnSpc>
                        <a:spcBef>
                          <a:spcPts val="0"/>
                        </a:spcBef>
                        <a:spcAft>
                          <a:spcPts val="0"/>
                        </a:spcAft>
                        <a:buNone/>
                      </a:pPr>
                      <a:r>
                        <a:rPr lang="en-GB" sz="1200" u="none" cap="none" strike="noStrike">
                          <a:solidFill>
                            <a:srgbClr val="000000"/>
                          </a:solidFill>
                          <a:latin typeface="Times New Roman"/>
                          <a:ea typeface="Times New Roman"/>
                          <a:cs typeface="Times New Roman"/>
                          <a:sym typeface="Times New Roman"/>
                        </a:rPr>
                        <a:t>0.8730</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c>
                  <a:txBody>
                    <a:bodyPr/>
                    <a:lstStyle/>
                    <a:p>
                      <a:pPr indent="0" lvl="0" marL="0" marR="0" rtl="0" algn="l">
                        <a:lnSpc>
                          <a:spcPct val="107000"/>
                        </a:lnSpc>
                        <a:spcBef>
                          <a:spcPts val="0"/>
                        </a:spcBef>
                        <a:spcAft>
                          <a:spcPts val="0"/>
                        </a:spcAft>
                        <a:buNone/>
                      </a:pPr>
                      <a:r>
                        <a:rPr lang="en-GB" sz="1200" u="none" cap="none" strike="noStrike">
                          <a:solidFill>
                            <a:srgbClr val="000000"/>
                          </a:solidFill>
                          <a:latin typeface="Times New Roman"/>
                          <a:ea typeface="Times New Roman"/>
                          <a:cs typeface="Times New Roman"/>
                          <a:sym typeface="Times New Roman"/>
                        </a:rPr>
                        <a:t>0.4445</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c>
                  <a:txBody>
                    <a:bodyPr/>
                    <a:lstStyle/>
                    <a:p>
                      <a:pPr indent="0" lvl="0" marL="0" marR="0" rtl="0" algn="l">
                        <a:lnSpc>
                          <a:spcPct val="107000"/>
                        </a:lnSpc>
                        <a:spcBef>
                          <a:spcPts val="0"/>
                        </a:spcBef>
                        <a:spcAft>
                          <a:spcPts val="0"/>
                        </a:spcAft>
                        <a:buNone/>
                      </a:pPr>
                      <a:r>
                        <a:rPr lang="en-GB" sz="1200" u="none" cap="none" strike="noStrike">
                          <a:solidFill>
                            <a:srgbClr val="000000"/>
                          </a:solidFill>
                          <a:latin typeface="Times New Roman"/>
                          <a:ea typeface="Times New Roman"/>
                          <a:cs typeface="Times New Roman"/>
                          <a:sym typeface="Times New Roman"/>
                        </a:rPr>
                        <a:t>0.8842</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c>
                  <a:txBody>
                    <a:bodyPr/>
                    <a:lstStyle/>
                    <a:p>
                      <a:pPr indent="0" lvl="0" marL="0" marR="0" rtl="0" algn="l">
                        <a:lnSpc>
                          <a:spcPct val="107000"/>
                        </a:lnSpc>
                        <a:spcBef>
                          <a:spcPts val="0"/>
                        </a:spcBef>
                        <a:spcAft>
                          <a:spcPts val="0"/>
                        </a:spcAft>
                        <a:buNone/>
                      </a:pPr>
                      <a:r>
                        <a:rPr lang="en-GB" sz="1200" u="none" cap="none" strike="noStrike">
                          <a:solidFill>
                            <a:srgbClr val="000000"/>
                          </a:solidFill>
                          <a:latin typeface="Times New Roman"/>
                          <a:ea typeface="Times New Roman"/>
                          <a:cs typeface="Times New Roman"/>
                          <a:sym typeface="Times New Roman"/>
                        </a:rPr>
                        <a:t>0.3804</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c>
                  <a:txBody>
                    <a:bodyPr/>
                    <a:lstStyle/>
                    <a:p>
                      <a:pPr indent="0" lvl="0" marL="0" marR="0" rtl="0" algn="l">
                        <a:lnSpc>
                          <a:spcPct val="107000"/>
                        </a:lnSpc>
                        <a:spcBef>
                          <a:spcPts val="0"/>
                        </a:spcBef>
                        <a:spcAft>
                          <a:spcPts val="0"/>
                        </a:spcAft>
                        <a:buNone/>
                      </a:pPr>
                      <a:r>
                        <a:rPr lang="en-GB" sz="1200" u="none" cap="none" strike="noStrike">
                          <a:solidFill>
                            <a:srgbClr val="000000"/>
                          </a:solidFill>
                          <a:latin typeface="Times New Roman"/>
                          <a:ea typeface="Times New Roman"/>
                          <a:cs typeface="Times New Roman"/>
                          <a:sym typeface="Times New Roman"/>
                        </a:rPr>
                        <a:t>0.1447</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r>
              <a:tr h="206550">
                <a:tc>
                  <a:txBody>
                    <a:bodyPr/>
                    <a:lstStyle/>
                    <a:p>
                      <a:pPr indent="0" lvl="0" marL="0" marR="0" rtl="0" algn="l">
                        <a:lnSpc>
                          <a:spcPct val="107000"/>
                        </a:lnSpc>
                        <a:spcBef>
                          <a:spcPts val="0"/>
                        </a:spcBef>
                        <a:spcAft>
                          <a:spcPts val="0"/>
                        </a:spcAft>
                        <a:buNone/>
                      </a:pPr>
                      <a:r>
                        <a:rPr lang="en-GB" sz="1200" u="none" cap="none" strike="noStrike">
                          <a:solidFill>
                            <a:srgbClr val="000000"/>
                          </a:solidFill>
                          <a:latin typeface="Times New Roman"/>
                          <a:ea typeface="Times New Roman"/>
                          <a:cs typeface="Times New Roman"/>
                          <a:sym typeface="Times New Roman"/>
                        </a:rPr>
                        <a:t>GBM_2_AutoML_1_20240709_190859</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c>
                  <a:txBody>
                    <a:bodyPr/>
                    <a:lstStyle/>
                    <a:p>
                      <a:pPr indent="0" lvl="0" marL="0" marR="0" rtl="0" algn="l">
                        <a:lnSpc>
                          <a:spcPct val="107000"/>
                        </a:lnSpc>
                        <a:spcBef>
                          <a:spcPts val="0"/>
                        </a:spcBef>
                        <a:spcAft>
                          <a:spcPts val="0"/>
                        </a:spcAft>
                        <a:buNone/>
                      </a:pPr>
                      <a:r>
                        <a:rPr lang="en-GB" sz="1200" u="none" cap="none" strike="noStrike">
                          <a:solidFill>
                            <a:srgbClr val="000000"/>
                          </a:solidFill>
                          <a:latin typeface="Times New Roman"/>
                          <a:ea typeface="Times New Roman"/>
                          <a:cs typeface="Times New Roman"/>
                          <a:sym typeface="Times New Roman"/>
                        </a:rPr>
                        <a:t>0.8714</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c>
                  <a:txBody>
                    <a:bodyPr/>
                    <a:lstStyle/>
                    <a:p>
                      <a:pPr indent="0" lvl="0" marL="0" marR="0" rtl="0" algn="l">
                        <a:lnSpc>
                          <a:spcPct val="107000"/>
                        </a:lnSpc>
                        <a:spcBef>
                          <a:spcPts val="0"/>
                        </a:spcBef>
                        <a:spcAft>
                          <a:spcPts val="0"/>
                        </a:spcAft>
                        <a:buNone/>
                      </a:pPr>
                      <a:r>
                        <a:rPr lang="en-GB" sz="1200" u="none" cap="none" strike="noStrike">
                          <a:solidFill>
                            <a:srgbClr val="000000"/>
                          </a:solidFill>
                          <a:latin typeface="Times New Roman"/>
                          <a:ea typeface="Times New Roman"/>
                          <a:cs typeface="Times New Roman"/>
                          <a:sym typeface="Times New Roman"/>
                        </a:rPr>
                        <a:t>0.4470</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c>
                  <a:txBody>
                    <a:bodyPr/>
                    <a:lstStyle/>
                    <a:p>
                      <a:pPr indent="0" lvl="0" marL="0" marR="0" rtl="0" algn="l">
                        <a:lnSpc>
                          <a:spcPct val="107000"/>
                        </a:lnSpc>
                        <a:spcBef>
                          <a:spcPts val="0"/>
                        </a:spcBef>
                        <a:spcAft>
                          <a:spcPts val="0"/>
                        </a:spcAft>
                        <a:buNone/>
                      </a:pPr>
                      <a:r>
                        <a:rPr lang="en-GB" sz="1200" u="none" cap="none" strike="noStrike">
                          <a:solidFill>
                            <a:srgbClr val="000000"/>
                          </a:solidFill>
                          <a:latin typeface="Times New Roman"/>
                          <a:ea typeface="Times New Roman"/>
                          <a:cs typeface="Times New Roman"/>
                          <a:sym typeface="Times New Roman"/>
                        </a:rPr>
                        <a:t>0.8805</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c>
                  <a:txBody>
                    <a:bodyPr/>
                    <a:lstStyle/>
                    <a:p>
                      <a:pPr indent="0" lvl="0" marL="0" marR="0" rtl="0" algn="l">
                        <a:lnSpc>
                          <a:spcPct val="107000"/>
                        </a:lnSpc>
                        <a:spcBef>
                          <a:spcPts val="0"/>
                        </a:spcBef>
                        <a:spcAft>
                          <a:spcPts val="0"/>
                        </a:spcAft>
                        <a:buNone/>
                      </a:pPr>
                      <a:r>
                        <a:rPr lang="en-GB" sz="1200" u="none" cap="none" strike="noStrike">
                          <a:solidFill>
                            <a:srgbClr val="000000"/>
                          </a:solidFill>
                          <a:latin typeface="Times New Roman"/>
                          <a:ea typeface="Times New Roman"/>
                          <a:cs typeface="Times New Roman"/>
                          <a:sym typeface="Times New Roman"/>
                        </a:rPr>
                        <a:t>0.3810</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c>
                  <a:txBody>
                    <a:bodyPr/>
                    <a:lstStyle/>
                    <a:p>
                      <a:pPr indent="0" lvl="0" marL="0" marR="0" rtl="0" algn="l">
                        <a:lnSpc>
                          <a:spcPct val="107000"/>
                        </a:lnSpc>
                        <a:spcBef>
                          <a:spcPts val="0"/>
                        </a:spcBef>
                        <a:spcAft>
                          <a:spcPts val="0"/>
                        </a:spcAft>
                        <a:buNone/>
                      </a:pPr>
                      <a:r>
                        <a:rPr lang="en-GB" sz="1200" u="none" cap="none" strike="noStrike">
                          <a:solidFill>
                            <a:srgbClr val="000000"/>
                          </a:solidFill>
                          <a:latin typeface="Times New Roman"/>
                          <a:ea typeface="Times New Roman"/>
                          <a:cs typeface="Times New Roman"/>
                          <a:sym typeface="Times New Roman"/>
                        </a:rPr>
                        <a:t>0.1451</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r>
              <a:tr h="206550">
                <a:tc>
                  <a:txBody>
                    <a:bodyPr/>
                    <a:lstStyle/>
                    <a:p>
                      <a:pPr indent="0" lvl="0" marL="0" marR="0" rtl="0" algn="l">
                        <a:lnSpc>
                          <a:spcPct val="107000"/>
                        </a:lnSpc>
                        <a:spcBef>
                          <a:spcPts val="0"/>
                        </a:spcBef>
                        <a:spcAft>
                          <a:spcPts val="0"/>
                        </a:spcAft>
                        <a:buNone/>
                      </a:pPr>
                      <a:r>
                        <a:rPr lang="en-GB" sz="1200" u="none" cap="none" strike="noStrike">
                          <a:solidFill>
                            <a:srgbClr val="000000"/>
                          </a:solidFill>
                          <a:latin typeface="Times New Roman"/>
                          <a:ea typeface="Times New Roman"/>
                          <a:cs typeface="Times New Roman"/>
                          <a:sym typeface="Times New Roman"/>
                        </a:rPr>
                        <a:t>GBM_4_AutoML_1_20240709_190859</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c>
                  <a:txBody>
                    <a:bodyPr/>
                    <a:lstStyle/>
                    <a:p>
                      <a:pPr indent="0" lvl="0" marL="0" marR="0" rtl="0" algn="l">
                        <a:lnSpc>
                          <a:spcPct val="107000"/>
                        </a:lnSpc>
                        <a:spcBef>
                          <a:spcPts val="0"/>
                        </a:spcBef>
                        <a:spcAft>
                          <a:spcPts val="0"/>
                        </a:spcAft>
                        <a:buNone/>
                      </a:pPr>
                      <a:r>
                        <a:rPr lang="en-GB" sz="1200" u="none" cap="none" strike="noStrike">
                          <a:solidFill>
                            <a:srgbClr val="000000"/>
                          </a:solidFill>
                          <a:latin typeface="Times New Roman"/>
                          <a:ea typeface="Times New Roman"/>
                          <a:cs typeface="Times New Roman"/>
                          <a:sym typeface="Times New Roman"/>
                        </a:rPr>
                        <a:t>0.8710</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c>
                  <a:txBody>
                    <a:bodyPr/>
                    <a:lstStyle/>
                    <a:p>
                      <a:pPr indent="0" lvl="0" marL="0" marR="0" rtl="0" algn="l">
                        <a:lnSpc>
                          <a:spcPct val="107000"/>
                        </a:lnSpc>
                        <a:spcBef>
                          <a:spcPts val="0"/>
                        </a:spcBef>
                        <a:spcAft>
                          <a:spcPts val="0"/>
                        </a:spcAft>
                        <a:buNone/>
                      </a:pPr>
                      <a:r>
                        <a:rPr lang="en-GB" sz="1200" u="none" cap="none" strike="noStrike">
                          <a:solidFill>
                            <a:srgbClr val="000000"/>
                          </a:solidFill>
                          <a:latin typeface="Times New Roman"/>
                          <a:ea typeface="Times New Roman"/>
                          <a:cs typeface="Times New Roman"/>
                          <a:sym typeface="Times New Roman"/>
                        </a:rPr>
                        <a:t>0.4474</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c>
                  <a:txBody>
                    <a:bodyPr/>
                    <a:lstStyle/>
                    <a:p>
                      <a:pPr indent="0" lvl="0" marL="0" marR="0" rtl="0" algn="l">
                        <a:lnSpc>
                          <a:spcPct val="107000"/>
                        </a:lnSpc>
                        <a:spcBef>
                          <a:spcPts val="0"/>
                        </a:spcBef>
                        <a:spcAft>
                          <a:spcPts val="0"/>
                        </a:spcAft>
                        <a:buNone/>
                      </a:pPr>
                      <a:r>
                        <a:rPr lang="en-GB" sz="1200" u="none" cap="none" strike="noStrike">
                          <a:solidFill>
                            <a:srgbClr val="000000"/>
                          </a:solidFill>
                          <a:latin typeface="Times New Roman"/>
                          <a:ea typeface="Times New Roman"/>
                          <a:cs typeface="Times New Roman"/>
                          <a:sym typeface="Times New Roman"/>
                        </a:rPr>
                        <a:t>0.8773</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c>
                  <a:txBody>
                    <a:bodyPr/>
                    <a:lstStyle/>
                    <a:p>
                      <a:pPr indent="0" lvl="0" marL="0" marR="0" rtl="0" algn="l">
                        <a:lnSpc>
                          <a:spcPct val="107000"/>
                        </a:lnSpc>
                        <a:spcBef>
                          <a:spcPts val="0"/>
                        </a:spcBef>
                        <a:spcAft>
                          <a:spcPts val="0"/>
                        </a:spcAft>
                        <a:buNone/>
                      </a:pPr>
                      <a:r>
                        <a:rPr lang="en-GB" sz="1200" u="none" cap="none" strike="noStrike">
                          <a:solidFill>
                            <a:srgbClr val="000000"/>
                          </a:solidFill>
                          <a:latin typeface="Times New Roman"/>
                          <a:ea typeface="Times New Roman"/>
                          <a:cs typeface="Times New Roman"/>
                          <a:sym typeface="Times New Roman"/>
                        </a:rPr>
                        <a:t>0.3822</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c>
                  <a:txBody>
                    <a:bodyPr/>
                    <a:lstStyle/>
                    <a:p>
                      <a:pPr indent="0" lvl="0" marL="0" marR="0" rtl="0" algn="l">
                        <a:lnSpc>
                          <a:spcPct val="107000"/>
                        </a:lnSpc>
                        <a:spcBef>
                          <a:spcPts val="0"/>
                        </a:spcBef>
                        <a:spcAft>
                          <a:spcPts val="0"/>
                        </a:spcAft>
                        <a:buNone/>
                      </a:pPr>
                      <a:r>
                        <a:rPr lang="en-GB" sz="1200" u="none" cap="none" strike="noStrike">
                          <a:solidFill>
                            <a:srgbClr val="000000"/>
                          </a:solidFill>
                          <a:latin typeface="Times New Roman"/>
                          <a:ea typeface="Times New Roman"/>
                          <a:cs typeface="Times New Roman"/>
                          <a:sym typeface="Times New Roman"/>
                        </a:rPr>
                        <a:t>0.1461</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r>
              <a:tr h="206550">
                <a:tc>
                  <a:txBody>
                    <a:bodyPr/>
                    <a:lstStyle/>
                    <a:p>
                      <a:pPr indent="0" lvl="0" marL="0" marR="0" rtl="0" algn="l">
                        <a:lnSpc>
                          <a:spcPct val="107000"/>
                        </a:lnSpc>
                        <a:spcBef>
                          <a:spcPts val="0"/>
                        </a:spcBef>
                        <a:spcAft>
                          <a:spcPts val="0"/>
                        </a:spcAft>
                        <a:buNone/>
                      </a:pPr>
                      <a:r>
                        <a:rPr lang="en-GB" sz="1200" u="none" cap="none" strike="noStrike">
                          <a:solidFill>
                            <a:srgbClr val="000000"/>
                          </a:solidFill>
                          <a:latin typeface="Times New Roman"/>
                          <a:ea typeface="Times New Roman"/>
                          <a:cs typeface="Times New Roman"/>
                          <a:sym typeface="Times New Roman"/>
                        </a:rPr>
                        <a:t>GBM_3_AutoML_1_20240709_190859</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c>
                  <a:txBody>
                    <a:bodyPr/>
                    <a:lstStyle/>
                    <a:p>
                      <a:pPr indent="0" lvl="0" marL="0" marR="0" rtl="0" algn="l">
                        <a:lnSpc>
                          <a:spcPct val="107000"/>
                        </a:lnSpc>
                        <a:spcBef>
                          <a:spcPts val="0"/>
                        </a:spcBef>
                        <a:spcAft>
                          <a:spcPts val="0"/>
                        </a:spcAft>
                        <a:buNone/>
                      </a:pPr>
                      <a:r>
                        <a:rPr lang="en-GB" sz="1200" u="none" cap="none" strike="noStrike">
                          <a:solidFill>
                            <a:srgbClr val="000000"/>
                          </a:solidFill>
                          <a:latin typeface="Times New Roman"/>
                          <a:ea typeface="Times New Roman"/>
                          <a:cs typeface="Times New Roman"/>
                          <a:sym typeface="Times New Roman"/>
                        </a:rPr>
                        <a:t>0.8710</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c>
                  <a:txBody>
                    <a:bodyPr/>
                    <a:lstStyle/>
                    <a:p>
                      <a:pPr indent="0" lvl="0" marL="0" marR="0" rtl="0" algn="l">
                        <a:lnSpc>
                          <a:spcPct val="107000"/>
                        </a:lnSpc>
                        <a:spcBef>
                          <a:spcPts val="0"/>
                        </a:spcBef>
                        <a:spcAft>
                          <a:spcPts val="0"/>
                        </a:spcAft>
                        <a:buNone/>
                      </a:pPr>
                      <a:r>
                        <a:rPr lang="en-GB" sz="1200" u="none" cap="none" strike="noStrike">
                          <a:solidFill>
                            <a:srgbClr val="000000"/>
                          </a:solidFill>
                          <a:latin typeface="Times New Roman"/>
                          <a:ea typeface="Times New Roman"/>
                          <a:cs typeface="Times New Roman"/>
                          <a:sym typeface="Times New Roman"/>
                        </a:rPr>
                        <a:t>0.4468</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c>
                  <a:txBody>
                    <a:bodyPr/>
                    <a:lstStyle/>
                    <a:p>
                      <a:pPr indent="0" lvl="0" marL="0" marR="0" rtl="0" algn="l">
                        <a:lnSpc>
                          <a:spcPct val="107000"/>
                        </a:lnSpc>
                        <a:spcBef>
                          <a:spcPts val="0"/>
                        </a:spcBef>
                        <a:spcAft>
                          <a:spcPts val="0"/>
                        </a:spcAft>
                        <a:buNone/>
                      </a:pPr>
                      <a:r>
                        <a:rPr lang="en-GB" sz="1200" u="none" cap="none" strike="noStrike">
                          <a:solidFill>
                            <a:srgbClr val="000000"/>
                          </a:solidFill>
                          <a:latin typeface="Times New Roman"/>
                          <a:ea typeface="Times New Roman"/>
                          <a:cs typeface="Times New Roman"/>
                          <a:sym typeface="Times New Roman"/>
                        </a:rPr>
                        <a:t>0.8785</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c>
                  <a:txBody>
                    <a:bodyPr/>
                    <a:lstStyle/>
                    <a:p>
                      <a:pPr indent="0" lvl="0" marL="0" marR="0" rtl="0" algn="l">
                        <a:lnSpc>
                          <a:spcPct val="107000"/>
                        </a:lnSpc>
                        <a:spcBef>
                          <a:spcPts val="0"/>
                        </a:spcBef>
                        <a:spcAft>
                          <a:spcPts val="0"/>
                        </a:spcAft>
                        <a:buNone/>
                      </a:pPr>
                      <a:r>
                        <a:rPr lang="en-GB" sz="1200" u="none" cap="none" strike="noStrike">
                          <a:solidFill>
                            <a:srgbClr val="000000"/>
                          </a:solidFill>
                          <a:latin typeface="Times New Roman"/>
                          <a:ea typeface="Times New Roman"/>
                          <a:cs typeface="Times New Roman"/>
                          <a:sym typeface="Times New Roman"/>
                        </a:rPr>
                        <a:t>0.3820</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c>
                  <a:txBody>
                    <a:bodyPr/>
                    <a:lstStyle/>
                    <a:p>
                      <a:pPr indent="0" lvl="0" marL="0" marR="0" rtl="0" algn="l">
                        <a:lnSpc>
                          <a:spcPct val="107000"/>
                        </a:lnSpc>
                        <a:spcBef>
                          <a:spcPts val="0"/>
                        </a:spcBef>
                        <a:spcAft>
                          <a:spcPts val="0"/>
                        </a:spcAft>
                        <a:buNone/>
                      </a:pPr>
                      <a:r>
                        <a:rPr lang="en-GB" sz="1200" u="none" cap="none" strike="noStrike">
                          <a:solidFill>
                            <a:srgbClr val="000000"/>
                          </a:solidFill>
                          <a:latin typeface="Times New Roman"/>
                          <a:ea typeface="Times New Roman"/>
                          <a:cs typeface="Times New Roman"/>
                          <a:sym typeface="Times New Roman"/>
                        </a:rPr>
                        <a:t>0.1459</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r>
              <a:tr h="206550">
                <a:tc>
                  <a:txBody>
                    <a:bodyPr/>
                    <a:lstStyle/>
                    <a:p>
                      <a:pPr indent="0" lvl="0" marL="0" marR="0" rtl="0" algn="l">
                        <a:lnSpc>
                          <a:spcPct val="107000"/>
                        </a:lnSpc>
                        <a:spcBef>
                          <a:spcPts val="0"/>
                        </a:spcBef>
                        <a:spcAft>
                          <a:spcPts val="0"/>
                        </a:spcAft>
                        <a:buNone/>
                      </a:pPr>
                      <a:r>
                        <a:rPr lang="en-GB" sz="1200" u="none" cap="none" strike="noStrike">
                          <a:solidFill>
                            <a:srgbClr val="000000"/>
                          </a:solidFill>
                          <a:latin typeface="Times New Roman"/>
                          <a:ea typeface="Times New Roman"/>
                          <a:cs typeface="Times New Roman"/>
                          <a:sym typeface="Times New Roman"/>
                        </a:rPr>
                        <a:t>XGBoost_3_AutoML_1_20240709_190859</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c>
                  <a:txBody>
                    <a:bodyPr/>
                    <a:lstStyle/>
                    <a:p>
                      <a:pPr indent="0" lvl="0" marL="0" marR="0" rtl="0" algn="l">
                        <a:lnSpc>
                          <a:spcPct val="107000"/>
                        </a:lnSpc>
                        <a:spcBef>
                          <a:spcPts val="0"/>
                        </a:spcBef>
                        <a:spcAft>
                          <a:spcPts val="0"/>
                        </a:spcAft>
                        <a:buNone/>
                      </a:pPr>
                      <a:r>
                        <a:rPr lang="en-GB" sz="1200" u="none" cap="none" strike="noStrike">
                          <a:solidFill>
                            <a:srgbClr val="000000"/>
                          </a:solidFill>
                          <a:latin typeface="Times New Roman"/>
                          <a:ea typeface="Times New Roman"/>
                          <a:cs typeface="Times New Roman"/>
                          <a:sym typeface="Times New Roman"/>
                        </a:rPr>
                        <a:t>0.8676</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c>
                  <a:txBody>
                    <a:bodyPr/>
                    <a:lstStyle/>
                    <a:p>
                      <a:pPr indent="0" lvl="0" marL="0" marR="0" rtl="0" algn="l">
                        <a:lnSpc>
                          <a:spcPct val="107000"/>
                        </a:lnSpc>
                        <a:spcBef>
                          <a:spcPts val="0"/>
                        </a:spcBef>
                        <a:spcAft>
                          <a:spcPts val="0"/>
                        </a:spcAft>
                        <a:buNone/>
                      </a:pPr>
                      <a:r>
                        <a:rPr lang="en-GB" sz="1200" u="none" cap="none" strike="noStrike">
                          <a:solidFill>
                            <a:srgbClr val="000000"/>
                          </a:solidFill>
                          <a:latin typeface="Times New Roman"/>
                          <a:ea typeface="Times New Roman"/>
                          <a:cs typeface="Times New Roman"/>
                          <a:sym typeface="Times New Roman"/>
                        </a:rPr>
                        <a:t>0.4558</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c>
                  <a:txBody>
                    <a:bodyPr/>
                    <a:lstStyle/>
                    <a:p>
                      <a:pPr indent="0" lvl="0" marL="0" marR="0" rtl="0" algn="l">
                        <a:lnSpc>
                          <a:spcPct val="107000"/>
                        </a:lnSpc>
                        <a:spcBef>
                          <a:spcPts val="0"/>
                        </a:spcBef>
                        <a:spcAft>
                          <a:spcPts val="0"/>
                        </a:spcAft>
                        <a:buNone/>
                      </a:pPr>
                      <a:r>
                        <a:rPr lang="en-GB" sz="1200" u="none" cap="none" strike="noStrike">
                          <a:solidFill>
                            <a:srgbClr val="000000"/>
                          </a:solidFill>
                          <a:latin typeface="Times New Roman"/>
                          <a:ea typeface="Times New Roman"/>
                          <a:cs typeface="Times New Roman"/>
                          <a:sym typeface="Times New Roman"/>
                        </a:rPr>
                        <a:t>0.8781</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c>
                  <a:txBody>
                    <a:bodyPr/>
                    <a:lstStyle/>
                    <a:p>
                      <a:pPr indent="0" lvl="0" marL="0" marR="0" rtl="0" algn="l">
                        <a:lnSpc>
                          <a:spcPct val="107000"/>
                        </a:lnSpc>
                        <a:spcBef>
                          <a:spcPts val="0"/>
                        </a:spcBef>
                        <a:spcAft>
                          <a:spcPts val="0"/>
                        </a:spcAft>
                        <a:buNone/>
                      </a:pPr>
                      <a:r>
                        <a:rPr lang="en-GB" sz="1200" u="none" cap="none" strike="noStrike">
                          <a:solidFill>
                            <a:srgbClr val="000000"/>
                          </a:solidFill>
                          <a:latin typeface="Times New Roman"/>
                          <a:ea typeface="Times New Roman"/>
                          <a:cs typeface="Times New Roman"/>
                          <a:sym typeface="Times New Roman"/>
                        </a:rPr>
                        <a:t>0.3856</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c>
                  <a:txBody>
                    <a:bodyPr/>
                    <a:lstStyle/>
                    <a:p>
                      <a:pPr indent="0" lvl="0" marL="0" marR="0" rtl="0" algn="l">
                        <a:lnSpc>
                          <a:spcPct val="107000"/>
                        </a:lnSpc>
                        <a:spcBef>
                          <a:spcPts val="0"/>
                        </a:spcBef>
                        <a:spcAft>
                          <a:spcPts val="0"/>
                        </a:spcAft>
                        <a:buNone/>
                      </a:pPr>
                      <a:r>
                        <a:rPr lang="en-GB" sz="1200" u="none" cap="none" strike="noStrike">
                          <a:solidFill>
                            <a:srgbClr val="000000"/>
                          </a:solidFill>
                          <a:latin typeface="Times New Roman"/>
                          <a:ea typeface="Times New Roman"/>
                          <a:cs typeface="Times New Roman"/>
                          <a:sym typeface="Times New Roman"/>
                        </a:rPr>
                        <a:t>0.1487</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r>
              <a:tr h="206550">
                <a:tc>
                  <a:txBody>
                    <a:bodyPr/>
                    <a:lstStyle/>
                    <a:p>
                      <a:pPr indent="0" lvl="0" marL="0" marR="0" rtl="0" algn="l">
                        <a:lnSpc>
                          <a:spcPct val="107000"/>
                        </a:lnSpc>
                        <a:spcBef>
                          <a:spcPts val="0"/>
                        </a:spcBef>
                        <a:spcAft>
                          <a:spcPts val="0"/>
                        </a:spcAft>
                        <a:buNone/>
                      </a:pPr>
                      <a:r>
                        <a:rPr lang="en-GB" sz="1200" u="none" cap="none" strike="noStrike">
                          <a:solidFill>
                            <a:srgbClr val="000000"/>
                          </a:solidFill>
                          <a:latin typeface="Times New Roman"/>
                          <a:ea typeface="Times New Roman"/>
                          <a:cs typeface="Times New Roman"/>
                          <a:sym typeface="Times New Roman"/>
                        </a:rPr>
                        <a:t>XGBoost_2_AutoML_1_20240709_190859</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c>
                  <a:txBody>
                    <a:bodyPr/>
                    <a:lstStyle/>
                    <a:p>
                      <a:pPr indent="0" lvl="0" marL="0" marR="0" rtl="0" algn="l">
                        <a:lnSpc>
                          <a:spcPct val="107000"/>
                        </a:lnSpc>
                        <a:spcBef>
                          <a:spcPts val="0"/>
                        </a:spcBef>
                        <a:spcAft>
                          <a:spcPts val="0"/>
                        </a:spcAft>
                        <a:buNone/>
                      </a:pPr>
                      <a:r>
                        <a:rPr lang="en-GB" sz="1200" u="none" cap="none" strike="noStrike">
                          <a:solidFill>
                            <a:srgbClr val="000000"/>
                          </a:solidFill>
                          <a:latin typeface="Times New Roman"/>
                          <a:ea typeface="Times New Roman"/>
                          <a:cs typeface="Times New Roman"/>
                          <a:sym typeface="Times New Roman"/>
                        </a:rPr>
                        <a:t>0.8631</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c>
                  <a:txBody>
                    <a:bodyPr/>
                    <a:lstStyle/>
                    <a:p>
                      <a:pPr indent="0" lvl="0" marL="0" marR="0" rtl="0" algn="l">
                        <a:lnSpc>
                          <a:spcPct val="107000"/>
                        </a:lnSpc>
                        <a:spcBef>
                          <a:spcPts val="0"/>
                        </a:spcBef>
                        <a:spcAft>
                          <a:spcPts val="0"/>
                        </a:spcAft>
                        <a:buNone/>
                      </a:pPr>
                      <a:r>
                        <a:rPr lang="en-GB" sz="1200" u="none" cap="none" strike="noStrike">
                          <a:solidFill>
                            <a:srgbClr val="000000"/>
                          </a:solidFill>
                          <a:latin typeface="Times New Roman"/>
                          <a:ea typeface="Times New Roman"/>
                          <a:cs typeface="Times New Roman"/>
                          <a:sym typeface="Times New Roman"/>
                        </a:rPr>
                        <a:t>0.4607</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c>
                  <a:txBody>
                    <a:bodyPr/>
                    <a:lstStyle/>
                    <a:p>
                      <a:pPr indent="0" lvl="0" marL="0" marR="0" rtl="0" algn="l">
                        <a:lnSpc>
                          <a:spcPct val="107000"/>
                        </a:lnSpc>
                        <a:spcBef>
                          <a:spcPts val="0"/>
                        </a:spcBef>
                        <a:spcAft>
                          <a:spcPts val="0"/>
                        </a:spcAft>
                        <a:buNone/>
                      </a:pPr>
                      <a:r>
                        <a:rPr lang="en-GB" sz="1200" u="none" cap="none" strike="noStrike">
                          <a:solidFill>
                            <a:srgbClr val="000000"/>
                          </a:solidFill>
                          <a:latin typeface="Times New Roman"/>
                          <a:ea typeface="Times New Roman"/>
                          <a:cs typeface="Times New Roman"/>
                          <a:sym typeface="Times New Roman"/>
                        </a:rPr>
                        <a:t>0.8739</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c>
                  <a:txBody>
                    <a:bodyPr/>
                    <a:lstStyle/>
                    <a:p>
                      <a:pPr indent="0" lvl="0" marL="0" marR="0" rtl="0" algn="l">
                        <a:lnSpc>
                          <a:spcPct val="107000"/>
                        </a:lnSpc>
                        <a:spcBef>
                          <a:spcPts val="0"/>
                        </a:spcBef>
                        <a:spcAft>
                          <a:spcPts val="0"/>
                        </a:spcAft>
                        <a:buNone/>
                      </a:pPr>
                      <a:r>
                        <a:rPr lang="en-GB" sz="1200" u="none" cap="none" strike="noStrike">
                          <a:solidFill>
                            <a:srgbClr val="000000"/>
                          </a:solidFill>
                          <a:latin typeface="Times New Roman"/>
                          <a:ea typeface="Times New Roman"/>
                          <a:cs typeface="Times New Roman"/>
                          <a:sym typeface="Times New Roman"/>
                        </a:rPr>
                        <a:t>0.3898</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c>
                  <a:txBody>
                    <a:bodyPr/>
                    <a:lstStyle/>
                    <a:p>
                      <a:pPr indent="0" lvl="0" marL="0" marR="0" rtl="0" algn="l">
                        <a:lnSpc>
                          <a:spcPct val="107000"/>
                        </a:lnSpc>
                        <a:spcBef>
                          <a:spcPts val="0"/>
                        </a:spcBef>
                        <a:spcAft>
                          <a:spcPts val="0"/>
                        </a:spcAft>
                        <a:buNone/>
                      </a:pPr>
                      <a:r>
                        <a:rPr lang="en-GB" sz="1200" u="none" cap="none" strike="noStrike">
                          <a:solidFill>
                            <a:srgbClr val="000000"/>
                          </a:solidFill>
                          <a:latin typeface="Times New Roman"/>
                          <a:ea typeface="Times New Roman"/>
                          <a:cs typeface="Times New Roman"/>
                          <a:sym typeface="Times New Roman"/>
                        </a:rPr>
                        <a:t>0.1519</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r>
              <a:tr h="206550">
                <a:tc>
                  <a:txBody>
                    <a:bodyPr/>
                    <a:lstStyle/>
                    <a:p>
                      <a:pPr indent="0" lvl="0" marL="0" marR="0" rtl="0" algn="l">
                        <a:lnSpc>
                          <a:spcPct val="107000"/>
                        </a:lnSpc>
                        <a:spcBef>
                          <a:spcPts val="0"/>
                        </a:spcBef>
                        <a:spcAft>
                          <a:spcPts val="0"/>
                        </a:spcAft>
                        <a:buNone/>
                      </a:pPr>
                      <a:r>
                        <a:rPr lang="en-GB" sz="1200" u="none" cap="none" strike="noStrike">
                          <a:solidFill>
                            <a:srgbClr val="000000"/>
                          </a:solidFill>
                          <a:latin typeface="Times New Roman"/>
                          <a:ea typeface="Times New Roman"/>
                          <a:cs typeface="Times New Roman"/>
                          <a:sym typeface="Times New Roman"/>
                        </a:rPr>
                        <a:t>XGBoost_1_AutoML_1_20240709_190859</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c>
                  <a:txBody>
                    <a:bodyPr/>
                    <a:lstStyle/>
                    <a:p>
                      <a:pPr indent="0" lvl="0" marL="0" marR="0" rtl="0" algn="l">
                        <a:lnSpc>
                          <a:spcPct val="107000"/>
                        </a:lnSpc>
                        <a:spcBef>
                          <a:spcPts val="0"/>
                        </a:spcBef>
                        <a:spcAft>
                          <a:spcPts val="0"/>
                        </a:spcAft>
                        <a:buNone/>
                      </a:pPr>
                      <a:r>
                        <a:rPr lang="en-GB" sz="1200" u="none" cap="none" strike="noStrike">
                          <a:solidFill>
                            <a:srgbClr val="000000"/>
                          </a:solidFill>
                          <a:latin typeface="Times New Roman"/>
                          <a:ea typeface="Times New Roman"/>
                          <a:cs typeface="Times New Roman"/>
                          <a:sym typeface="Times New Roman"/>
                        </a:rPr>
                        <a:t>0.8625</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c>
                  <a:txBody>
                    <a:bodyPr/>
                    <a:lstStyle/>
                    <a:p>
                      <a:pPr indent="0" lvl="0" marL="0" marR="0" rtl="0" algn="l">
                        <a:lnSpc>
                          <a:spcPct val="107000"/>
                        </a:lnSpc>
                        <a:spcBef>
                          <a:spcPts val="0"/>
                        </a:spcBef>
                        <a:spcAft>
                          <a:spcPts val="0"/>
                        </a:spcAft>
                        <a:buNone/>
                      </a:pPr>
                      <a:r>
                        <a:rPr lang="en-GB" sz="1200" u="none" cap="none" strike="noStrike">
                          <a:solidFill>
                            <a:srgbClr val="000000"/>
                          </a:solidFill>
                          <a:latin typeface="Times New Roman"/>
                          <a:ea typeface="Times New Roman"/>
                          <a:cs typeface="Times New Roman"/>
                          <a:sym typeface="Times New Roman"/>
                        </a:rPr>
                        <a:t>0.4638</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c>
                  <a:txBody>
                    <a:bodyPr/>
                    <a:lstStyle/>
                    <a:p>
                      <a:pPr indent="0" lvl="0" marL="0" marR="0" rtl="0" algn="l">
                        <a:lnSpc>
                          <a:spcPct val="107000"/>
                        </a:lnSpc>
                        <a:spcBef>
                          <a:spcPts val="0"/>
                        </a:spcBef>
                        <a:spcAft>
                          <a:spcPts val="0"/>
                        </a:spcAft>
                        <a:buNone/>
                      </a:pPr>
                      <a:r>
                        <a:rPr lang="en-GB" sz="1200" u="none" cap="none" strike="noStrike">
                          <a:solidFill>
                            <a:srgbClr val="000000"/>
                          </a:solidFill>
                          <a:latin typeface="Times New Roman"/>
                          <a:ea typeface="Times New Roman"/>
                          <a:cs typeface="Times New Roman"/>
                          <a:sym typeface="Times New Roman"/>
                        </a:rPr>
                        <a:t>0.8736</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c>
                  <a:txBody>
                    <a:bodyPr/>
                    <a:lstStyle/>
                    <a:p>
                      <a:pPr indent="0" lvl="0" marL="0" marR="0" rtl="0" algn="l">
                        <a:lnSpc>
                          <a:spcPct val="107000"/>
                        </a:lnSpc>
                        <a:spcBef>
                          <a:spcPts val="0"/>
                        </a:spcBef>
                        <a:spcAft>
                          <a:spcPts val="0"/>
                        </a:spcAft>
                        <a:buNone/>
                      </a:pPr>
                      <a:r>
                        <a:rPr lang="en-GB" sz="1200" u="none" cap="none" strike="noStrike">
                          <a:solidFill>
                            <a:srgbClr val="000000"/>
                          </a:solidFill>
                          <a:latin typeface="Times New Roman"/>
                          <a:ea typeface="Times New Roman"/>
                          <a:cs typeface="Times New Roman"/>
                          <a:sym typeface="Times New Roman"/>
                        </a:rPr>
                        <a:t>0.3904</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c>
                  <a:txBody>
                    <a:bodyPr/>
                    <a:lstStyle/>
                    <a:p>
                      <a:pPr indent="0" lvl="0" marL="0" marR="0" rtl="0" algn="l">
                        <a:lnSpc>
                          <a:spcPct val="107000"/>
                        </a:lnSpc>
                        <a:spcBef>
                          <a:spcPts val="0"/>
                        </a:spcBef>
                        <a:spcAft>
                          <a:spcPts val="0"/>
                        </a:spcAft>
                        <a:buNone/>
                      </a:pPr>
                      <a:r>
                        <a:rPr lang="en-GB" sz="1200" u="none" cap="none" strike="noStrike">
                          <a:solidFill>
                            <a:srgbClr val="000000"/>
                          </a:solidFill>
                          <a:latin typeface="Times New Roman"/>
                          <a:ea typeface="Times New Roman"/>
                          <a:cs typeface="Times New Roman"/>
                          <a:sym typeface="Times New Roman"/>
                        </a:rPr>
                        <a:t>0.1524</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r>
              <a:tr h="206550">
                <a:tc>
                  <a:txBody>
                    <a:bodyPr/>
                    <a:lstStyle/>
                    <a:p>
                      <a:pPr indent="0" lvl="0" marL="0" marR="0" rtl="0" algn="l">
                        <a:lnSpc>
                          <a:spcPct val="107000"/>
                        </a:lnSpc>
                        <a:spcBef>
                          <a:spcPts val="0"/>
                        </a:spcBef>
                        <a:spcAft>
                          <a:spcPts val="0"/>
                        </a:spcAft>
                        <a:buNone/>
                      </a:pPr>
                      <a:r>
                        <a:rPr lang="en-GB" sz="1200" u="none" cap="none" strike="noStrike">
                          <a:solidFill>
                            <a:srgbClr val="000000"/>
                          </a:solidFill>
                          <a:latin typeface="Times New Roman"/>
                          <a:ea typeface="Times New Roman"/>
                          <a:cs typeface="Times New Roman"/>
                          <a:sym typeface="Times New Roman"/>
                        </a:rPr>
                        <a:t>DRF_1_AutoML_1_20240709_190859</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c>
                  <a:txBody>
                    <a:bodyPr/>
                    <a:lstStyle/>
                    <a:p>
                      <a:pPr indent="0" lvl="0" marL="0" marR="0" rtl="0" algn="l">
                        <a:lnSpc>
                          <a:spcPct val="107000"/>
                        </a:lnSpc>
                        <a:spcBef>
                          <a:spcPts val="0"/>
                        </a:spcBef>
                        <a:spcAft>
                          <a:spcPts val="0"/>
                        </a:spcAft>
                        <a:buNone/>
                      </a:pPr>
                      <a:r>
                        <a:rPr lang="en-GB" sz="1200" u="none" cap="none" strike="noStrike">
                          <a:solidFill>
                            <a:srgbClr val="000000"/>
                          </a:solidFill>
                          <a:latin typeface="Times New Roman"/>
                          <a:ea typeface="Times New Roman"/>
                          <a:cs typeface="Times New Roman"/>
                          <a:sym typeface="Times New Roman"/>
                        </a:rPr>
                        <a:t>0.8435</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c>
                  <a:txBody>
                    <a:bodyPr/>
                    <a:lstStyle/>
                    <a:p>
                      <a:pPr indent="0" lvl="0" marL="0" marR="0" rtl="0" algn="l">
                        <a:lnSpc>
                          <a:spcPct val="107000"/>
                        </a:lnSpc>
                        <a:spcBef>
                          <a:spcPts val="0"/>
                        </a:spcBef>
                        <a:spcAft>
                          <a:spcPts val="0"/>
                        </a:spcAft>
                        <a:buNone/>
                      </a:pPr>
                      <a:r>
                        <a:rPr lang="en-GB" sz="1200" u="none" cap="none" strike="noStrike">
                          <a:solidFill>
                            <a:srgbClr val="000000"/>
                          </a:solidFill>
                          <a:latin typeface="Times New Roman"/>
                          <a:ea typeface="Times New Roman"/>
                          <a:cs typeface="Times New Roman"/>
                          <a:sym typeface="Times New Roman"/>
                        </a:rPr>
                        <a:t>0.6125</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c>
                  <a:txBody>
                    <a:bodyPr/>
                    <a:lstStyle/>
                    <a:p>
                      <a:pPr indent="0" lvl="0" marL="0" marR="0" rtl="0" algn="l">
                        <a:lnSpc>
                          <a:spcPct val="107000"/>
                        </a:lnSpc>
                        <a:spcBef>
                          <a:spcPts val="0"/>
                        </a:spcBef>
                        <a:spcAft>
                          <a:spcPts val="0"/>
                        </a:spcAft>
                        <a:buNone/>
                      </a:pPr>
                      <a:r>
                        <a:rPr lang="en-GB" sz="1200" u="none" cap="none" strike="noStrike">
                          <a:solidFill>
                            <a:srgbClr val="000000"/>
                          </a:solidFill>
                          <a:latin typeface="Times New Roman"/>
                          <a:ea typeface="Times New Roman"/>
                          <a:cs typeface="Times New Roman"/>
                          <a:sym typeface="Times New Roman"/>
                        </a:rPr>
                        <a:t>0.8317</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c>
                  <a:txBody>
                    <a:bodyPr/>
                    <a:lstStyle/>
                    <a:p>
                      <a:pPr indent="0" lvl="0" marL="0" marR="0" rtl="0" algn="l">
                        <a:lnSpc>
                          <a:spcPct val="107000"/>
                        </a:lnSpc>
                        <a:spcBef>
                          <a:spcPts val="0"/>
                        </a:spcBef>
                        <a:spcAft>
                          <a:spcPts val="0"/>
                        </a:spcAft>
                        <a:buNone/>
                      </a:pPr>
                      <a:r>
                        <a:rPr lang="en-GB" sz="1200" u="none" cap="none" strike="noStrike">
                          <a:solidFill>
                            <a:srgbClr val="000000"/>
                          </a:solidFill>
                          <a:latin typeface="Times New Roman"/>
                          <a:ea typeface="Times New Roman"/>
                          <a:cs typeface="Times New Roman"/>
                          <a:sym typeface="Times New Roman"/>
                        </a:rPr>
                        <a:t>0.4585</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c>
                  <a:txBody>
                    <a:bodyPr/>
                    <a:lstStyle/>
                    <a:p>
                      <a:pPr indent="0" lvl="0" marL="0" marR="0" rtl="0" algn="l">
                        <a:lnSpc>
                          <a:spcPct val="107000"/>
                        </a:lnSpc>
                        <a:spcBef>
                          <a:spcPts val="0"/>
                        </a:spcBef>
                        <a:spcAft>
                          <a:spcPts val="0"/>
                        </a:spcAft>
                        <a:buNone/>
                      </a:pPr>
                      <a:r>
                        <a:rPr lang="en-GB" sz="1200" u="none" cap="none" strike="noStrike">
                          <a:solidFill>
                            <a:srgbClr val="000000"/>
                          </a:solidFill>
                          <a:latin typeface="Times New Roman"/>
                          <a:ea typeface="Times New Roman"/>
                          <a:cs typeface="Times New Roman"/>
                          <a:sym typeface="Times New Roman"/>
                        </a:rPr>
                        <a:t>0.2102</a:t>
                      </a:r>
                      <a:endParaRPr sz="11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8D08D"/>
                    </a:solidFill>
                  </a:tcPr>
                </a:tc>
              </a:tr>
            </a:tbl>
          </a:graphicData>
        </a:graphic>
      </p:graphicFrame>
      <p:sp>
        <p:nvSpPr>
          <p:cNvPr id="367" name="Google Shape;367;p12"/>
          <p:cNvSpPr txBox="1"/>
          <p:nvPr/>
        </p:nvSpPr>
        <p:spPr>
          <a:xfrm flipH="1">
            <a:off x="-1515" y="13254"/>
            <a:ext cx="12190485" cy="5232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GB" sz="2800" u="none" cap="none" strike="noStrike">
                <a:solidFill>
                  <a:srgbClr val="000000"/>
                </a:solidFill>
                <a:latin typeface="Times New Roman"/>
                <a:ea typeface="Times New Roman"/>
                <a:cs typeface="Times New Roman"/>
                <a:sym typeface="Times New Roman"/>
              </a:rPr>
              <a:t>MODEL SELECTION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descr="Modern and Luxury Shooting star design logo or icon template with gold color effects" id="372" name="Google Shape;372;p13"/>
          <p:cNvPicPr preferRelativeResize="0"/>
          <p:nvPr/>
        </p:nvPicPr>
        <p:blipFill rotWithShape="1">
          <a:blip r:embed="rId3">
            <a:alphaModFix/>
          </a:blip>
          <a:srcRect b="0" l="0" r="0" t="0"/>
          <a:stretch/>
        </p:blipFill>
        <p:spPr>
          <a:xfrm>
            <a:off x="-1" y="5867401"/>
            <a:ext cx="3243943" cy="859972"/>
          </a:xfrm>
          <a:prstGeom prst="rect">
            <a:avLst/>
          </a:prstGeom>
          <a:noFill/>
          <a:ln>
            <a:noFill/>
          </a:ln>
        </p:spPr>
      </p:pic>
      <p:sp>
        <p:nvSpPr>
          <p:cNvPr id="373" name="Google Shape;373;p13"/>
          <p:cNvSpPr txBox="1"/>
          <p:nvPr/>
        </p:nvSpPr>
        <p:spPr>
          <a:xfrm>
            <a:off x="-70729" y="-386803"/>
            <a:ext cx="12262704" cy="914376"/>
          </a:xfrm>
          <a:prstGeom prst="rect">
            <a:avLst/>
          </a:prstGeom>
          <a:solidFill>
            <a:schemeClr val="lt1"/>
          </a:solidFill>
          <a:ln>
            <a:noFill/>
          </a:ln>
        </p:spPr>
        <p:txBody>
          <a:bodyPr anchorCtr="0" anchor="t" bIns="91425" lIns="91425" spcFirstLastPara="1" rIns="91425" wrap="square" tIns="91425">
            <a:noAutofit/>
          </a:bodyPr>
          <a:lstStyle/>
          <a:p>
            <a:pPr indent="0" lvl="0" marL="0" marR="91440" rtl="0" algn="l">
              <a:lnSpc>
                <a:spcPct val="162000"/>
              </a:lnSpc>
              <a:spcBef>
                <a:spcPts val="1400"/>
              </a:spcBef>
              <a:spcAft>
                <a:spcPts val="0"/>
              </a:spcAft>
              <a:buClr>
                <a:srgbClr val="000000"/>
              </a:buClr>
              <a:buSzPts val="2800"/>
              <a:buFont typeface="Arial"/>
              <a:buNone/>
            </a:pPr>
            <a:r>
              <a:rPr b="1" i="0" lang="en-GB" sz="2800" u="none" cap="none" strike="noStrike">
                <a:solidFill>
                  <a:srgbClr val="212121"/>
                </a:solidFill>
                <a:highlight>
                  <a:srgbClr val="FFFFFF"/>
                </a:highlight>
                <a:latin typeface="Times New Roman"/>
                <a:ea typeface="Times New Roman"/>
                <a:cs typeface="Times New Roman"/>
                <a:sym typeface="Times New Roman"/>
              </a:rPr>
              <a:t>Explanable AI And Model Evaluation</a:t>
            </a:r>
            <a:endParaRPr b="1" i="0" sz="2800" u="none" cap="none" strike="noStrike">
              <a:solidFill>
                <a:srgbClr val="212121"/>
              </a:solidFill>
              <a:highlight>
                <a:srgbClr val="FFFFFF"/>
              </a:highlight>
              <a:latin typeface="Times New Roman"/>
              <a:ea typeface="Times New Roman"/>
              <a:cs typeface="Times New Roman"/>
              <a:sym typeface="Times New Roman"/>
            </a:endParaRPr>
          </a:p>
          <a:p>
            <a:pPr indent="0" lvl="0" marL="0" marR="91440" rtl="0" algn="l">
              <a:lnSpc>
                <a:spcPct val="162000"/>
              </a:lnSpc>
              <a:spcBef>
                <a:spcPts val="1400"/>
              </a:spcBef>
              <a:spcAft>
                <a:spcPts val="0"/>
              </a:spcAft>
              <a:buClr>
                <a:srgbClr val="000000"/>
              </a:buClr>
              <a:buSzPts val="2755"/>
              <a:buFont typeface="Arial"/>
              <a:buNone/>
            </a:pPr>
            <a:r>
              <a:rPr b="1" i="0" lang="en-GB" sz="2755" u="none" cap="none" strike="noStrike">
                <a:solidFill>
                  <a:schemeClr val="dk1"/>
                </a:solidFill>
                <a:latin typeface="Times New Roman"/>
                <a:ea typeface="Times New Roman"/>
                <a:cs typeface="Times New Roman"/>
                <a:sym typeface="Times New Roman"/>
              </a:rPr>
              <a:t> </a:t>
            </a:r>
            <a:endParaRPr b="0" i="0" sz="1800" u="none" cap="none" strike="noStrike">
              <a:solidFill>
                <a:schemeClr val="lt1"/>
              </a:solidFill>
              <a:latin typeface="Gill Sans"/>
              <a:ea typeface="Gill Sans"/>
              <a:cs typeface="Gill Sans"/>
              <a:sym typeface="Gill Sans"/>
            </a:endParaRPr>
          </a:p>
        </p:txBody>
      </p:sp>
      <p:sp>
        <p:nvSpPr>
          <p:cNvPr id="374" name="Google Shape;374;p13"/>
          <p:cNvSpPr txBox="1"/>
          <p:nvPr/>
        </p:nvSpPr>
        <p:spPr>
          <a:xfrm>
            <a:off x="69275" y="692725"/>
            <a:ext cx="12122700" cy="426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Gill Sans"/>
              <a:ea typeface="Gill Sans"/>
              <a:cs typeface="Gill Sans"/>
              <a:sym typeface="Gill Sans"/>
            </a:endParaRPr>
          </a:p>
        </p:txBody>
      </p:sp>
      <p:sp>
        <p:nvSpPr>
          <p:cNvPr id="375" name="Google Shape;375;p13"/>
          <p:cNvSpPr txBox="1"/>
          <p:nvPr/>
        </p:nvSpPr>
        <p:spPr>
          <a:xfrm>
            <a:off x="34625" y="658075"/>
            <a:ext cx="12192000" cy="61998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50"/>
              <a:buFont typeface="Arial"/>
              <a:buNone/>
            </a:pPr>
            <a:r>
              <a:t/>
            </a:r>
            <a:endParaRPr b="0" i="0" sz="2050" u="none" cap="none" strike="noStrike">
              <a:solidFill>
                <a:schemeClr val="dk1"/>
              </a:solidFill>
              <a:latin typeface="Arial"/>
              <a:ea typeface="Arial"/>
              <a:cs typeface="Arial"/>
              <a:sym typeface="Arial"/>
            </a:endParaRPr>
          </a:p>
        </p:txBody>
      </p:sp>
      <p:pic>
        <p:nvPicPr>
          <p:cNvPr id="376" name="Google Shape;376;p13"/>
          <p:cNvPicPr preferRelativeResize="0"/>
          <p:nvPr/>
        </p:nvPicPr>
        <p:blipFill rotWithShape="1">
          <a:blip r:embed="rId4">
            <a:alphaModFix/>
          </a:blip>
          <a:srcRect b="0" l="0" r="0" t="0"/>
          <a:stretch/>
        </p:blipFill>
        <p:spPr>
          <a:xfrm>
            <a:off x="6313725" y="527573"/>
            <a:ext cx="5716499" cy="6199800"/>
          </a:xfrm>
          <a:prstGeom prst="rect">
            <a:avLst/>
          </a:prstGeom>
          <a:noFill/>
          <a:ln>
            <a:noFill/>
          </a:ln>
        </p:spPr>
      </p:pic>
      <p:sp>
        <p:nvSpPr>
          <p:cNvPr id="377" name="Google Shape;377;p13"/>
          <p:cNvSpPr txBox="1"/>
          <p:nvPr/>
        </p:nvSpPr>
        <p:spPr>
          <a:xfrm>
            <a:off x="13875" y="466125"/>
            <a:ext cx="6265200" cy="6199800"/>
          </a:xfrm>
          <a:prstGeom prst="rect">
            <a:avLst/>
          </a:prstGeom>
          <a:solidFill>
            <a:srgbClr val="3C78D8"/>
          </a:solid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2300"/>
              <a:buFont typeface="Arial"/>
              <a:buNone/>
            </a:pPr>
            <a:r>
              <a:rPr b="0" i="0" lang="en-GB" sz="2300" u="none" cap="none" strike="noStrike">
                <a:solidFill>
                  <a:schemeClr val="dk1"/>
                </a:solidFill>
                <a:latin typeface="Arial"/>
                <a:ea typeface="Arial"/>
                <a:cs typeface="Arial"/>
                <a:sym typeface="Arial"/>
              </a:rPr>
              <a:t>This graph compares the model performance on the training and test data across different metrics:</a:t>
            </a:r>
            <a:endParaRPr b="0" i="0" sz="2300" u="none" cap="none" strike="noStrike">
              <a:solidFill>
                <a:schemeClr val="dk1"/>
              </a:solidFill>
              <a:latin typeface="Arial"/>
              <a:ea typeface="Arial"/>
              <a:cs typeface="Arial"/>
              <a:sym typeface="Arial"/>
            </a:endParaRPr>
          </a:p>
          <a:p>
            <a:pPr indent="-374650" lvl="0" marL="457200" marR="0" rtl="0" algn="l">
              <a:lnSpc>
                <a:spcPct val="115000"/>
              </a:lnSpc>
              <a:spcBef>
                <a:spcPts val="1200"/>
              </a:spcBef>
              <a:spcAft>
                <a:spcPts val="0"/>
              </a:spcAft>
              <a:buClr>
                <a:schemeClr val="dk1"/>
              </a:buClr>
              <a:buSzPts val="2300"/>
              <a:buFont typeface="Arial"/>
              <a:buChar char="●"/>
            </a:pPr>
            <a:r>
              <a:rPr b="1" i="0" lang="en-GB" sz="2300" u="none" cap="none" strike="noStrike">
                <a:solidFill>
                  <a:schemeClr val="dk1"/>
                </a:solidFill>
                <a:latin typeface="Arial"/>
                <a:ea typeface="Arial"/>
                <a:cs typeface="Arial"/>
                <a:sym typeface="Arial"/>
              </a:rPr>
              <a:t>Accuracy</a:t>
            </a:r>
            <a:r>
              <a:rPr b="0" i="0" lang="en-GB" sz="2300" u="none" cap="none" strike="noStrike">
                <a:solidFill>
                  <a:schemeClr val="dk1"/>
                </a:solidFill>
                <a:latin typeface="Arial"/>
                <a:ea typeface="Arial"/>
                <a:cs typeface="Arial"/>
                <a:sym typeface="Arial"/>
              </a:rPr>
              <a:t>: Measures the proportion of correctly predicted instances.</a:t>
            </a:r>
            <a:endParaRPr b="0" i="0" sz="2300" u="none" cap="none" strike="noStrike">
              <a:solidFill>
                <a:schemeClr val="dk1"/>
              </a:solidFill>
              <a:latin typeface="Arial"/>
              <a:ea typeface="Arial"/>
              <a:cs typeface="Arial"/>
              <a:sym typeface="Arial"/>
            </a:endParaRPr>
          </a:p>
          <a:p>
            <a:pPr indent="-374650" lvl="0" marL="457200" marR="0" rtl="0" algn="l">
              <a:lnSpc>
                <a:spcPct val="115000"/>
              </a:lnSpc>
              <a:spcBef>
                <a:spcPts val="0"/>
              </a:spcBef>
              <a:spcAft>
                <a:spcPts val="0"/>
              </a:spcAft>
              <a:buClr>
                <a:schemeClr val="dk1"/>
              </a:buClr>
              <a:buSzPts val="2300"/>
              <a:buFont typeface="Arial"/>
              <a:buChar char="●"/>
            </a:pPr>
            <a:r>
              <a:rPr b="1" i="0" lang="en-GB" sz="2300" u="none" cap="none" strike="noStrike">
                <a:solidFill>
                  <a:schemeClr val="dk1"/>
                </a:solidFill>
                <a:latin typeface="Arial"/>
                <a:ea typeface="Arial"/>
                <a:cs typeface="Arial"/>
                <a:sym typeface="Arial"/>
              </a:rPr>
              <a:t>Precision</a:t>
            </a:r>
            <a:r>
              <a:rPr b="0" i="0" lang="en-GB" sz="2300" u="none" cap="none" strike="noStrike">
                <a:solidFill>
                  <a:schemeClr val="dk1"/>
                </a:solidFill>
                <a:latin typeface="Arial"/>
                <a:ea typeface="Arial"/>
                <a:cs typeface="Arial"/>
                <a:sym typeface="Arial"/>
              </a:rPr>
              <a:t>: Measures the proportion of positive predictions that were correct.</a:t>
            </a:r>
            <a:endParaRPr b="0" i="0" sz="2300" u="none" cap="none" strike="noStrike">
              <a:solidFill>
                <a:schemeClr val="dk1"/>
              </a:solidFill>
              <a:latin typeface="Arial"/>
              <a:ea typeface="Arial"/>
              <a:cs typeface="Arial"/>
              <a:sym typeface="Arial"/>
            </a:endParaRPr>
          </a:p>
          <a:p>
            <a:pPr indent="-374650" lvl="0" marL="457200" marR="0" rtl="0" algn="l">
              <a:lnSpc>
                <a:spcPct val="115000"/>
              </a:lnSpc>
              <a:spcBef>
                <a:spcPts val="0"/>
              </a:spcBef>
              <a:spcAft>
                <a:spcPts val="0"/>
              </a:spcAft>
              <a:buClr>
                <a:schemeClr val="dk1"/>
              </a:buClr>
              <a:buSzPts val="2300"/>
              <a:buFont typeface="Arial"/>
              <a:buChar char="●"/>
            </a:pPr>
            <a:r>
              <a:rPr b="1" i="0" lang="en-GB" sz="2300" u="none" cap="none" strike="noStrike">
                <a:solidFill>
                  <a:schemeClr val="dk1"/>
                </a:solidFill>
                <a:latin typeface="Arial"/>
                <a:ea typeface="Arial"/>
                <a:cs typeface="Arial"/>
                <a:sym typeface="Arial"/>
              </a:rPr>
              <a:t>Recall</a:t>
            </a:r>
            <a:r>
              <a:rPr b="0" i="0" lang="en-GB" sz="2300" u="none" cap="none" strike="noStrike">
                <a:solidFill>
                  <a:schemeClr val="dk1"/>
                </a:solidFill>
                <a:latin typeface="Arial"/>
                <a:ea typeface="Arial"/>
                <a:cs typeface="Arial"/>
                <a:sym typeface="Arial"/>
              </a:rPr>
              <a:t>: Measures the proportion of actual positives that were correctly identified.</a:t>
            </a:r>
            <a:endParaRPr b="0" i="0" sz="2300" u="none" cap="none" strike="noStrike">
              <a:solidFill>
                <a:schemeClr val="dk1"/>
              </a:solidFill>
              <a:latin typeface="Arial"/>
              <a:ea typeface="Arial"/>
              <a:cs typeface="Arial"/>
              <a:sym typeface="Arial"/>
            </a:endParaRPr>
          </a:p>
          <a:p>
            <a:pPr indent="-374650" lvl="0" marL="457200" marR="0" rtl="0" algn="l">
              <a:lnSpc>
                <a:spcPct val="115000"/>
              </a:lnSpc>
              <a:spcBef>
                <a:spcPts val="0"/>
              </a:spcBef>
              <a:spcAft>
                <a:spcPts val="0"/>
              </a:spcAft>
              <a:buClr>
                <a:schemeClr val="dk1"/>
              </a:buClr>
              <a:buSzPts val="2300"/>
              <a:buFont typeface="Arial"/>
              <a:buChar char="●"/>
            </a:pPr>
            <a:r>
              <a:rPr b="1" i="0" lang="en-GB" sz="2300" u="none" cap="none" strike="noStrike">
                <a:solidFill>
                  <a:schemeClr val="dk1"/>
                </a:solidFill>
                <a:latin typeface="Arial"/>
                <a:ea typeface="Arial"/>
                <a:cs typeface="Arial"/>
                <a:sym typeface="Arial"/>
              </a:rPr>
              <a:t>F1 Score</a:t>
            </a:r>
            <a:r>
              <a:rPr b="0" i="0" lang="en-GB" sz="2300" u="none" cap="none" strike="noStrike">
                <a:solidFill>
                  <a:schemeClr val="dk1"/>
                </a:solidFill>
                <a:latin typeface="Arial"/>
                <a:ea typeface="Arial"/>
                <a:cs typeface="Arial"/>
                <a:sym typeface="Arial"/>
              </a:rPr>
              <a:t>: The harmonic mean of precision and recall.</a:t>
            </a:r>
            <a:endParaRPr b="0" i="0" sz="23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2300"/>
              <a:buFont typeface="Arial"/>
              <a:buNone/>
            </a:pPr>
            <a:r>
              <a:rPr b="0" i="0" lang="en-GB" sz="2300" u="none" cap="none" strike="noStrike">
                <a:solidFill>
                  <a:schemeClr val="dk1"/>
                </a:solidFill>
                <a:latin typeface="Arial"/>
                <a:ea typeface="Arial"/>
                <a:cs typeface="Arial"/>
                <a:sym typeface="Arial"/>
              </a:rPr>
              <a:t>The model performs consistently across both the training and test datasets, indicating it is well-generalized and not overfitting.</a:t>
            </a:r>
            <a:endParaRPr b="0" i="0" sz="23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2400"/>
              <a:buFont typeface="Arial"/>
              <a:buNone/>
            </a:pPr>
            <a:r>
              <a:t/>
            </a:r>
            <a:endParaRPr b="0" i="0" sz="2400" u="none" cap="none" strike="noStrike">
              <a:solidFill>
                <a:schemeClr val="lt1"/>
              </a:solidFill>
              <a:latin typeface="Gill Sans"/>
              <a:ea typeface="Gill Sans"/>
              <a:cs typeface="Gill Sans"/>
              <a:sym typeface="Gill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descr="Modern and Luxury Shooting star design logo or icon template with gold color effects" id="382" name="Google Shape;382;p14"/>
          <p:cNvPicPr preferRelativeResize="0"/>
          <p:nvPr/>
        </p:nvPicPr>
        <p:blipFill rotWithShape="1">
          <a:blip r:embed="rId3">
            <a:alphaModFix/>
          </a:blip>
          <a:srcRect b="0" l="0" r="0" t="0"/>
          <a:stretch/>
        </p:blipFill>
        <p:spPr>
          <a:xfrm>
            <a:off x="-1" y="5867401"/>
            <a:ext cx="3243943" cy="859972"/>
          </a:xfrm>
          <a:prstGeom prst="rect">
            <a:avLst/>
          </a:prstGeom>
          <a:noFill/>
          <a:ln>
            <a:noFill/>
          </a:ln>
        </p:spPr>
      </p:pic>
      <p:sp>
        <p:nvSpPr>
          <p:cNvPr id="383" name="Google Shape;383;p14"/>
          <p:cNvSpPr txBox="1"/>
          <p:nvPr/>
        </p:nvSpPr>
        <p:spPr>
          <a:xfrm>
            <a:off x="-26" y="-190893"/>
            <a:ext cx="12192001" cy="884950"/>
          </a:xfrm>
          <a:prstGeom prst="rect">
            <a:avLst/>
          </a:prstGeom>
          <a:solidFill>
            <a:schemeClr val="lt1"/>
          </a:solidFill>
          <a:ln>
            <a:noFill/>
          </a:ln>
        </p:spPr>
        <p:txBody>
          <a:bodyPr anchorCtr="0" anchor="t" bIns="91425" lIns="91425" spcFirstLastPara="1" rIns="91425" wrap="square" tIns="91425">
            <a:noAutofit/>
          </a:bodyPr>
          <a:lstStyle/>
          <a:p>
            <a:pPr indent="0" lvl="0" marL="0" marR="91440" rtl="0" algn="l">
              <a:lnSpc>
                <a:spcPct val="162000"/>
              </a:lnSpc>
              <a:spcBef>
                <a:spcPts val="1400"/>
              </a:spcBef>
              <a:spcAft>
                <a:spcPts val="0"/>
              </a:spcAft>
              <a:buClr>
                <a:srgbClr val="000000"/>
              </a:buClr>
              <a:buSzPts val="2800"/>
              <a:buFont typeface="Arial"/>
              <a:buNone/>
            </a:pPr>
            <a:r>
              <a:rPr b="1" i="0" lang="en-GB" sz="2800" u="none" cap="none" strike="noStrike">
                <a:solidFill>
                  <a:srgbClr val="212121"/>
                </a:solidFill>
                <a:highlight>
                  <a:srgbClr val="FFFFFF"/>
                </a:highlight>
                <a:latin typeface="Times New Roman"/>
                <a:ea typeface="Times New Roman"/>
                <a:cs typeface="Times New Roman"/>
                <a:sym typeface="Times New Roman"/>
              </a:rPr>
              <a:t>Explanable AI And Model Evaluation</a:t>
            </a:r>
            <a:endParaRPr b="1" i="0" sz="2800" u="none" cap="none" strike="noStrike">
              <a:solidFill>
                <a:srgbClr val="212121"/>
              </a:solidFill>
              <a:highlight>
                <a:srgbClr val="FFFFFF"/>
              </a:highlight>
              <a:latin typeface="Times New Roman"/>
              <a:ea typeface="Times New Roman"/>
              <a:cs typeface="Times New Roman"/>
              <a:sym typeface="Times New Roman"/>
            </a:endParaRPr>
          </a:p>
          <a:p>
            <a:pPr indent="0" lvl="0" marL="0" marR="91440" rtl="0" algn="l">
              <a:lnSpc>
                <a:spcPct val="162000"/>
              </a:lnSpc>
              <a:spcBef>
                <a:spcPts val="1400"/>
              </a:spcBef>
              <a:spcAft>
                <a:spcPts val="0"/>
              </a:spcAft>
              <a:buClr>
                <a:srgbClr val="000000"/>
              </a:buClr>
              <a:buSzPts val="2755"/>
              <a:buFont typeface="Arial"/>
              <a:buNone/>
            </a:pPr>
            <a:r>
              <a:rPr b="1" i="0" lang="en-GB" sz="2755" u="none" cap="none" strike="noStrike">
                <a:solidFill>
                  <a:schemeClr val="dk1"/>
                </a:solidFill>
                <a:latin typeface="Times New Roman"/>
                <a:ea typeface="Times New Roman"/>
                <a:cs typeface="Times New Roman"/>
                <a:sym typeface="Times New Roman"/>
              </a:rPr>
              <a:t> </a:t>
            </a:r>
            <a:endParaRPr b="0" i="0" sz="1800" u="none" cap="none" strike="noStrike">
              <a:solidFill>
                <a:schemeClr val="lt1"/>
              </a:solidFill>
              <a:latin typeface="Gill Sans"/>
              <a:ea typeface="Gill Sans"/>
              <a:cs typeface="Gill Sans"/>
              <a:sym typeface="Gill Sans"/>
            </a:endParaRPr>
          </a:p>
        </p:txBody>
      </p:sp>
      <p:sp>
        <p:nvSpPr>
          <p:cNvPr id="384" name="Google Shape;384;p14"/>
          <p:cNvSpPr txBox="1"/>
          <p:nvPr/>
        </p:nvSpPr>
        <p:spPr>
          <a:xfrm>
            <a:off x="69275" y="692725"/>
            <a:ext cx="12122700" cy="426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Gill Sans"/>
              <a:ea typeface="Gill Sans"/>
              <a:cs typeface="Gill Sans"/>
              <a:sym typeface="Gill Sans"/>
            </a:endParaRPr>
          </a:p>
        </p:txBody>
      </p:sp>
      <p:pic>
        <p:nvPicPr>
          <p:cNvPr id="385" name="Google Shape;385;p14"/>
          <p:cNvPicPr preferRelativeResize="0"/>
          <p:nvPr/>
        </p:nvPicPr>
        <p:blipFill rotWithShape="1">
          <a:blip r:embed="rId4">
            <a:alphaModFix/>
          </a:blip>
          <a:srcRect b="0" l="0" r="0" t="0"/>
          <a:stretch/>
        </p:blipFill>
        <p:spPr>
          <a:xfrm>
            <a:off x="6155400" y="4987550"/>
            <a:ext cx="2948623" cy="1917600"/>
          </a:xfrm>
          <a:prstGeom prst="rect">
            <a:avLst/>
          </a:prstGeom>
          <a:noFill/>
          <a:ln>
            <a:noFill/>
          </a:ln>
        </p:spPr>
      </p:pic>
      <p:pic>
        <p:nvPicPr>
          <p:cNvPr id="386" name="Google Shape;386;p14"/>
          <p:cNvPicPr preferRelativeResize="0"/>
          <p:nvPr/>
        </p:nvPicPr>
        <p:blipFill rotWithShape="1">
          <a:blip r:embed="rId5">
            <a:alphaModFix/>
          </a:blip>
          <a:srcRect b="0" l="0" r="0" t="0"/>
          <a:stretch/>
        </p:blipFill>
        <p:spPr>
          <a:xfrm>
            <a:off x="9104025" y="4907650"/>
            <a:ext cx="3088000" cy="1917600"/>
          </a:xfrm>
          <a:prstGeom prst="rect">
            <a:avLst/>
          </a:prstGeom>
          <a:noFill/>
          <a:ln>
            <a:noFill/>
          </a:ln>
        </p:spPr>
      </p:pic>
      <p:pic>
        <p:nvPicPr>
          <p:cNvPr id="387" name="Google Shape;387;p14"/>
          <p:cNvPicPr preferRelativeResize="0"/>
          <p:nvPr/>
        </p:nvPicPr>
        <p:blipFill rotWithShape="1">
          <a:blip r:embed="rId6">
            <a:alphaModFix/>
          </a:blip>
          <a:srcRect b="0" l="0" r="0" t="0"/>
          <a:stretch/>
        </p:blipFill>
        <p:spPr>
          <a:xfrm>
            <a:off x="6155400" y="2757175"/>
            <a:ext cx="2948626" cy="2230374"/>
          </a:xfrm>
          <a:prstGeom prst="rect">
            <a:avLst/>
          </a:prstGeom>
          <a:noFill/>
          <a:ln>
            <a:noFill/>
          </a:ln>
        </p:spPr>
      </p:pic>
      <p:pic>
        <p:nvPicPr>
          <p:cNvPr id="388" name="Google Shape;388;p14"/>
          <p:cNvPicPr preferRelativeResize="0"/>
          <p:nvPr/>
        </p:nvPicPr>
        <p:blipFill rotWithShape="1">
          <a:blip r:embed="rId7">
            <a:alphaModFix/>
          </a:blip>
          <a:srcRect b="0" l="0" r="0" t="0"/>
          <a:stretch/>
        </p:blipFill>
        <p:spPr>
          <a:xfrm>
            <a:off x="6155400" y="692725"/>
            <a:ext cx="6036627" cy="2064449"/>
          </a:xfrm>
          <a:prstGeom prst="rect">
            <a:avLst/>
          </a:prstGeom>
          <a:noFill/>
          <a:ln>
            <a:noFill/>
          </a:ln>
        </p:spPr>
      </p:pic>
      <p:sp>
        <p:nvSpPr>
          <p:cNvPr id="389" name="Google Shape;389;p14"/>
          <p:cNvSpPr txBox="1"/>
          <p:nvPr/>
        </p:nvSpPr>
        <p:spPr>
          <a:xfrm>
            <a:off x="0" y="658200"/>
            <a:ext cx="6155400" cy="6199800"/>
          </a:xfrm>
          <a:prstGeom prst="rect">
            <a:avLst/>
          </a:prstGeom>
          <a:solidFill>
            <a:schemeClr val="accen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chemeClr val="lt1"/>
                </a:solidFill>
                <a:latin typeface="Gill Sans"/>
                <a:ea typeface="Gill Sans"/>
                <a:cs typeface="Gill Sans"/>
                <a:sym typeface="Gill Sans"/>
              </a:rPr>
              <a:t>The analysis demonstrates that the most influential factors in predicting the positive class are related to the passengers' spending habits in various amenities (VRDeck, Spa, RoomService, FoodCourt) and their CryoSleep status. Age and home planet also play significant roles but to a lesser extent. The partial dependence plots provide insights into how changes in these features affect the prediction probabilities, while the SHAP summary plot and variable importance plot highlight which features have the most substantial impact on the model's decisions. The model seems to be well-calibrated and performs consistently across different evaluation metrics.</a:t>
            </a:r>
            <a:endParaRPr b="0" i="0" sz="2400" u="none" cap="none" strike="noStrike">
              <a:solidFill>
                <a:schemeClr val="lt1"/>
              </a:solidFill>
              <a:latin typeface="Gill Sans"/>
              <a:ea typeface="Gill Sans"/>
              <a:cs typeface="Gill Sans"/>
              <a:sym typeface="Gill Sans"/>
            </a:endParaRPr>
          </a:p>
        </p:txBody>
      </p:sp>
      <p:pic>
        <p:nvPicPr>
          <p:cNvPr id="390" name="Google Shape;390;p14"/>
          <p:cNvPicPr preferRelativeResize="0"/>
          <p:nvPr/>
        </p:nvPicPr>
        <p:blipFill rotWithShape="1">
          <a:blip r:embed="rId8">
            <a:alphaModFix/>
          </a:blip>
          <a:srcRect b="0" l="0" r="0" t="0"/>
          <a:stretch/>
        </p:blipFill>
        <p:spPr>
          <a:xfrm>
            <a:off x="9012250" y="2757175"/>
            <a:ext cx="3179727" cy="2195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descr="Modern and Luxury Shooting star design logo or icon template with gold color effects" id="395" name="Google Shape;395;p15"/>
          <p:cNvPicPr preferRelativeResize="0"/>
          <p:nvPr/>
        </p:nvPicPr>
        <p:blipFill rotWithShape="1">
          <a:blip r:embed="rId3">
            <a:alphaModFix/>
          </a:blip>
          <a:srcRect b="0" l="0" r="0" t="0"/>
          <a:stretch/>
        </p:blipFill>
        <p:spPr>
          <a:xfrm>
            <a:off x="-1" y="5867401"/>
            <a:ext cx="3243943" cy="859972"/>
          </a:xfrm>
          <a:prstGeom prst="rect">
            <a:avLst/>
          </a:prstGeom>
          <a:noFill/>
          <a:ln>
            <a:noFill/>
          </a:ln>
        </p:spPr>
      </p:pic>
      <p:sp>
        <p:nvSpPr>
          <p:cNvPr id="396" name="Google Shape;396;p15"/>
          <p:cNvSpPr txBox="1"/>
          <p:nvPr/>
        </p:nvSpPr>
        <p:spPr>
          <a:xfrm>
            <a:off x="0" y="-221651"/>
            <a:ext cx="12192000" cy="1080736"/>
          </a:xfrm>
          <a:prstGeom prst="rect">
            <a:avLst/>
          </a:prstGeom>
          <a:solidFill>
            <a:schemeClr val="lt1"/>
          </a:solidFill>
          <a:ln>
            <a:noFill/>
          </a:ln>
        </p:spPr>
        <p:txBody>
          <a:bodyPr anchorCtr="0" anchor="t" bIns="91425" lIns="91425" spcFirstLastPara="1" rIns="91425" wrap="square" tIns="91425">
            <a:noAutofit/>
          </a:bodyPr>
          <a:lstStyle/>
          <a:p>
            <a:pPr indent="0" lvl="0" marL="0" marR="91440" rtl="0" algn="l">
              <a:lnSpc>
                <a:spcPct val="162000"/>
              </a:lnSpc>
              <a:spcBef>
                <a:spcPts val="1400"/>
              </a:spcBef>
              <a:spcAft>
                <a:spcPts val="0"/>
              </a:spcAft>
              <a:buClr>
                <a:srgbClr val="000000"/>
              </a:buClr>
              <a:buSzPts val="2800"/>
              <a:buFont typeface="Arial"/>
              <a:buNone/>
            </a:pPr>
            <a:r>
              <a:rPr b="1" i="0" lang="en-GB" sz="2800" u="none" cap="none" strike="noStrike">
                <a:solidFill>
                  <a:schemeClr val="dk1"/>
                </a:solidFill>
                <a:latin typeface="Times New Roman"/>
                <a:ea typeface="Times New Roman"/>
                <a:cs typeface="Times New Roman"/>
                <a:sym typeface="Times New Roman"/>
              </a:rPr>
              <a:t>Preparing predictions </a:t>
            </a:r>
            <a:endParaRPr b="0" i="0" sz="2800" u="none" cap="none" strike="noStrike">
              <a:solidFill>
                <a:schemeClr val="lt1"/>
              </a:solidFill>
              <a:latin typeface="Gill Sans"/>
              <a:ea typeface="Gill Sans"/>
              <a:cs typeface="Gill Sans"/>
              <a:sym typeface="Gill Sans"/>
            </a:endParaRPr>
          </a:p>
        </p:txBody>
      </p:sp>
      <p:sp>
        <p:nvSpPr>
          <p:cNvPr id="397" name="Google Shape;397;p15"/>
          <p:cNvSpPr txBox="1"/>
          <p:nvPr/>
        </p:nvSpPr>
        <p:spPr>
          <a:xfrm>
            <a:off x="69275" y="692725"/>
            <a:ext cx="12122700" cy="426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Gill Sans"/>
              <a:ea typeface="Gill Sans"/>
              <a:cs typeface="Gill Sans"/>
              <a:sym typeface="Gill Sans"/>
            </a:endParaRPr>
          </a:p>
        </p:txBody>
      </p:sp>
      <p:sp>
        <p:nvSpPr>
          <p:cNvPr id="398" name="Google Shape;398;p15"/>
          <p:cNvSpPr txBox="1"/>
          <p:nvPr/>
        </p:nvSpPr>
        <p:spPr>
          <a:xfrm>
            <a:off x="34625" y="658075"/>
            <a:ext cx="12192000" cy="61998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n-GB" sz="2000" u="none" cap="none" strike="noStrike">
                <a:solidFill>
                  <a:schemeClr val="dk1"/>
                </a:solidFill>
                <a:latin typeface="Arial"/>
                <a:ea typeface="Arial"/>
                <a:cs typeface="Arial"/>
                <a:sym typeface="Arial"/>
              </a:rPr>
              <a:t>This performs several crucial preprocessing steps to prepare a test dataset for predictions with a machine learning model. It handles missing values, encodes categorical variables, scales numerical features, and ensures all data is in the correct format for model prediction. Finally, it generates and formats the predictions </a:t>
            </a:r>
            <a:r>
              <a:rPr b="0" i="0" lang="en-GB" sz="2000" u="none" cap="none" strike="noStrike">
                <a:solidFill>
                  <a:srgbClr val="212121"/>
                </a:solidFill>
                <a:highlight>
                  <a:srgbClr val="FFFFFF"/>
                </a:highlight>
                <a:latin typeface="Roboto"/>
                <a:ea typeface="Roboto"/>
                <a:cs typeface="Roboto"/>
                <a:sym typeface="Roboto"/>
              </a:rPr>
              <a:t>and extract the results needed for the submission to Kaggle</a:t>
            </a:r>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99" name="Google Shape;399;p15"/>
          <p:cNvSpPr txBox="1"/>
          <p:nvPr/>
        </p:nvSpPr>
        <p:spPr>
          <a:xfrm>
            <a:off x="69250" y="2115051"/>
            <a:ext cx="3525900" cy="4742824"/>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Gill Sans"/>
              <a:ea typeface="Gill Sans"/>
              <a:cs typeface="Gill Sans"/>
              <a:sym typeface="Gill Sans"/>
            </a:endParaRPr>
          </a:p>
        </p:txBody>
      </p:sp>
      <p:graphicFrame>
        <p:nvGraphicFramePr>
          <p:cNvPr id="400" name="Google Shape;400;p15"/>
          <p:cNvGraphicFramePr/>
          <p:nvPr/>
        </p:nvGraphicFramePr>
        <p:xfrm>
          <a:off x="40599" y="2293578"/>
          <a:ext cx="3000000" cy="3000000"/>
        </p:xfrm>
        <a:graphic>
          <a:graphicData uri="http://schemas.openxmlformats.org/drawingml/2006/table">
            <a:tbl>
              <a:tblPr>
                <a:noFill/>
                <a:tableStyleId>{60B33C6A-287E-4DEE-B750-467D464D8A0A}</a:tableStyleId>
              </a:tblPr>
              <a:tblGrid>
                <a:gridCol w="826850"/>
                <a:gridCol w="1152575"/>
                <a:gridCol w="1152575"/>
              </a:tblGrid>
              <a:tr h="403075">
                <a:tc>
                  <a:txBody>
                    <a:bodyPr/>
                    <a:lstStyle/>
                    <a:p>
                      <a:pPr indent="0" lvl="0" marL="0" marR="0" rtl="0" algn="ctr">
                        <a:lnSpc>
                          <a:spcPct val="115000"/>
                        </a:lnSpc>
                        <a:spcBef>
                          <a:spcPts val="0"/>
                        </a:spcBef>
                        <a:spcAft>
                          <a:spcPts val="0"/>
                        </a:spcAft>
                        <a:buClr>
                          <a:srgbClr val="000000"/>
                        </a:buClr>
                        <a:buSzPts val="1050"/>
                        <a:buFont typeface="Arial"/>
                        <a:buNone/>
                      </a:pPr>
                      <a:r>
                        <a:rPr b="1" lang="en-GB" sz="1050" u="none" cap="none" strike="noStrike">
                          <a:solidFill>
                            <a:srgbClr val="212121"/>
                          </a:solidFill>
                          <a:highlight>
                            <a:srgbClr val="FFFFFF"/>
                          </a:highlight>
                          <a:latin typeface="Roboto"/>
                          <a:ea typeface="Roboto"/>
                          <a:cs typeface="Roboto"/>
                          <a:sym typeface="Roboto"/>
                        </a:rPr>
                        <a:t>predict</a:t>
                      </a:r>
                      <a:endParaRPr b="1" sz="1050" u="none" cap="none" strike="noStrike">
                        <a:solidFill>
                          <a:srgbClr val="212121"/>
                        </a:solidFill>
                        <a:highlight>
                          <a:srgbClr val="FFFFFF"/>
                        </a:highlight>
                        <a:latin typeface="Roboto"/>
                        <a:ea typeface="Roboto"/>
                        <a:cs typeface="Roboto"/>
                        <a:sym typeface="Roboto"/>
                      </a:endParaRPr>
                    </a:p>
                  </a:txBody>
                  <a:tcPr marT="66675" marB="66675" marR="66675" marL="66675"/>
                </a:tc>
                <a:tc>
                  <a:txBody>
                    <a:bodyPr/>
                    <a:lstStyle/>
                    <a:p>
                      <a:pPr indent="0" lvl="0" marL="0" marR="0" rtl="0" algn="r">
                        <a:lnSpc>
                          <a:spcPct val="115000"/>
                        </a:lnSpc>
                        <a:spcBef>
                          <a:spcPts val="0"/>
                        </a:spcBef>
                        <a:spcAft>
                          <a:spcPts val="0"/>
                        </a:spcAft>
                        <a:buClr>
                          <a:srgbClr val="000000"/>
                        </a:buClr>
                        <a:buSzPts val="1050"/>
                        <a:buFont typeface="Arial"/>
                        <a:buNone/>
                      </a:pPr>
                      <a:r>
                        <a:rPr b="1" lang="en-GB" sz="1050" u="none" cap="none" strike="noStrike">
                          <a:solidFill>
                            <a:srgbClr val="212121"/>
                          </a:solidFill>
                          <a:highlight>
                            <a:srgbClr val="FFFFFF"/>
                          </a:highlight>
                          <a:latin typeface="Roboto"/>
                          <a:ea typeface="Roboto"/>
                          <a:cs typeface="Roboto"/>
                          <a:sym typeface="Roboto"/>
                        </a:rPr>
                        <a:t>False</a:t>
                      </a:r>
                      <a:endParaRPr b="1" sz="1050" u="none" cap="none" strike="noStrike">
                        <a:solidFill>
                          <a:srgbClr val="212121"/>
                        </a:solidFill>
                        <a:highlight>
                          <a:srgbClr val="FFFFFF"/>
                        </a:highlight>
                        <a:latin typeface="Roboto"/>
                        <a:ea typeface="Roboto"/>
                        <a:cs typeface="Roboto"/>
                        <a:sym typeface="Roboto"/>
                      </a:endParaRPr>
                    </a:p>
                  </a:txBody>
                  <a:tcPr marT="66675" marB="66675" marR="66675" marL="66675"/>
                </a:tc>
                <a:tc>
                  <a:txBody>
                    <a:bodyPr/>
                    <a:lstStyle/>
                    <a:p>
                      <a:pPr indent="0" lvl="0" marL="0" marR="0" rtl="0" algn="r">
                        <a:lnSpc>
                          <a:spcPct val="115000"/>
                        </a:lnSpc>
                        <a:spcBef>
                          <a:spcPts val="0"/>
                        </a:spcBef>
                        <a:spcAft>
                          <a:spcPts val="0"/>
                        </a:spcAft>
                        <a:buClr>
                          <a:srgbClr val="000000"/>
                        </a:buClr>
                        <a:buSzPts val="1050"/>
                        <a:buFont typeface="Arial"/>
                        <a:buNone/>
                      </a:pPr>
                      <a:r>
                        <a:rPr b="1" lang="en-GB" sz="1050" u="none" cap="none" strike="noStrike">
                          <a:solidFill>
                            <a:srgbClr val="212121"/>
                          </a:solidFill>
                          <a:highlight>
                            <a:srgbClr val="FFFFFF"/>
                          </a:highlight>
                          <a:latin typeface="Roboto"/>
                          <a:ea typeface="Roboto"/>
                          <a:cs typeface="Roboto"/>
                          <a:sym typeface="Roboto"/>
                        </a:rPr>
                        <a:t>True</a:t>
                      </a:r>
                      <a:endParaRPr b="1" sz="1050" u="none" cap="none" strike="noStrike">
                        <a:solidFill>
                          <a:srgbClr val="212121"/>
                        </a:solidFill>
                        <a:highlight>
                          <a:srgbClr val="FFFFFF"/>
                        </a:highlight>
                        <a:latin typeface="Roboto"/>
                        <a:ea typeface="Roboto"/>
                        <a:cs typeface="Roboto"/>
                        <a:sym typeface="Roboto"/>
                      </a:endParaRPr>
                    </a:p>
                  </a:txBody>
                  <a:tcPr marT="66675" marB="66675" marR="66675" marL="66675"/>
                </a:tc>
              </a:tr>
              <a:tr h="403075">
                <a:tc>
                  <a:txBody>
                    <a:bodyPr/>
                    <a:lstStyle/>
                    <a:p>
                      <a:pPr indent="0" lvl="0" marL="0" marR="0" rtl="0" algn="r">
                        <a:lnSpc>
                          <a:spcPct val="115000"/>
                        </a:lnSpc>
                        <a:spcBef>
                          <a:spcPts val="0"/>
                        </a:spcBef>
                        <a:spcAft>
                          <a:spcPts val="0"/>
                        </a:spcAft>
                        <a:buClr>
                          <a:srgbClr val="000000"/>
                        </a:buClr>
                        <a:buSzPts val="1050"/>
                        <a:buFont typeface="Arial"/>
                        <a:buNone/>
                      </a:pPr>
                      <a:r>
                        <a:rPr lang="en-GB" sz="1050" u="none" cap="none" strike="noStrike">
                          <a:solidFill>
                            <a:srgbClr val="212121"/>
                          </a:solidFill>
                          <a:highlight>
                            <a:srgbClr val="FFFFFF"/>
                          </a:highlight>
                          <a:latin typeface="Roboto"/>
                          <a:ea typeface="Roboto"/>
                          <a:cs typeface="Roboto"/>
                          <a:sym typeface="Roboto"/>
                        </a:rPr>
                        <a:t>True</a:t>
                      </a:r>
                      <a:endParaRPr sz="1050" u="none" cap="none" strike="noStrike">
                        <a:solidFill>
                          <a:srgbClr val="212121"/>
                        </a:solidFill>
                        <a:highlight>
                          <a:srgbClr val="FFFFFF"/>
                        </a:highlight>
                        <a:latin typeface="Roboto"/>
                        <a:ea typeface="Roboto"/>
                        <a:cs typeface="Roboto"/>
                        <a:sym typeface="Roboto"/>
                      </a:endParaRPr>
                    </a:p>
                  </a:txBody>
                  <a:tcPr marT="66675" marB="66675" marR="66675" marL="66675"/>
                </a:tc>
                <a:tc>
                  <a:txBody>
                    <a:bodyPr/>
                    <a:lstStyle/>
                    <a:p>
                      <a:pPr indent="0" lvl="0" marL="0" marR="0" rtl="0" algn="r">
                        <a:lnSpc>
                          <a:spcPct val="115000"/>
                        </a:lnSpc>
                        <a:spcBef>
                          <a:spcPts val="0"/>
                        </a:spcBef>
                        <a:spcAft>
                          <a:spcPts val="0"/>
                        </a:spcAft>
                        <a:buClr>
                          <a:srgbClr val="000000"/>
                        </a:buClr>
                        <a:buSzPts val="1050"/>
                        <a:buFont typeface="Arial"/>
                        <a:buNone/>
                      </a:pPr>
                      <a:r>
                        <a:rPr lang="en-GB" sz="1050" u="none" cap="none" strike="noStrike">
                          <a:solidFill>
                            <a:srgbClr val="212121"/>
                          </a:solidFill>
                          <a:highlight>
                            <a:srgbClr val="FFFFFF"/>
                          </a:highlight>
                          <a:latin typeface="Roboto"/>
                          <a:ea typeface="Roboto"/>
                          <a:cs typeface="Roboto"/>
                          <a:sym typeface="Roboto"/>
                        </a:rPr>
                        <a:t>0.353309</a:t>
                      </a:r>
                      <a:endParaRPr sz="1050" u="none" cap="none" strike="noStrike">
                        <a:solidFill>
                          <a:srgbClr val="212121"/>
                        </a:solidFill>
                        <a:highlight>
                          <a:srgbClr val="FFFFFF"/>
                        </a:highlight>
                        <a:latin typeface="Roboto"/>
                        <a:ea typeface="Roboto"/>
                        <a:cs typeface="Roboto"/>
                        <a:sym typeface="Roboto"/>
                      </a:endParaRPr>
                    </a:p>
                  </a:txBody>
                  <a:tcPr marT="66675" marB="66675" marR="66675" marL="66675"/>
                </a:tc>
                <a:tc>
                  <a:txBody>
                    <a:bodyPr/>
                    <a:lstStyle/>
                    <a:p>
                      <a:pPr indent="0" lvl="0" marL="0" marR="0" rtl="0" algn="r">
                        <a:lnSpc>
                          <a:spcPct val="115000"/>
                        </a:lnSpc>
                        <a:spcBef>
                          <a:spcPts val="0"/>
                        </a:spcBef>
                        <a:spcAft>
                          <a:spcPts val="0"/>
                        </a:spcAft>
                        <a:buClr>
                          <a:srgbClr val="000000"/>
                        </a:buClr>
                        <a:buSzPts val="1050"/>
                        <a:buFont typeface="Arial"/>
                        <a:buNone/>
                      </a:pPr>
                      <a:r>
                        <a:rPr lang="en-GB" sz="1050" u="none" cap="none" strike="noStrike">
                          <a:solidFill>
                            <a:srgbClr val="212121"/>
                          </a:solidFill>
                          <a:highlight>
                            <a:srgbClr val="FFFFFF"/>
                          </a:highlight>
                          <a:latin typeface="Roboto"/>
                          <a:ea typeface="Roboto"/>
                          <a:cs typeface="Roboto"/>
                          <a:sym typeface="Roboto"/>
                        </a:rPr>
                        <a:t>0.646691</a:t>
                      </a:r>
                      <a:endParaRPr sz="1050" u="none" cap="none" strike="noStrike">
                        <a:solidFill>
                          <a:srgbClr val="212121"/>
                        </a:solidFill>
                        <a:highlight>
                          <a:srgbClr val="FFFFFF"/>
                        </a:highlight>
                        <a:latin typeface="Roboto"/>
                        <a:ea typeface="Roboto"/>
                        <a:cs typeface="Roboto"/>
                        <a:sym typeface="Roboto"/>
                      </a:endParaRPr>
                    </a:p>
                  </a:txBody>
                  <a:tcPr marT="66675" marB="66675" marR="66675" marL="66675"/>
                </a:tc>
              </a:tr>
              <a:tr h="403075">
                <a:tc>
                  <a:txBody>
                    <a:bodyPr/>
                    <a:lstStyle/>
                    <a:p>
                      <a:pPr indent="0" lvl="0" marL="0" marR="0" rtl="0" algn="r">
                        <a:lnSpc>
                          <a:spcPct val="115000"/>
                        </a:lnSpc>
                        <a:spcBef>
                          <a:spcPts val="0"/>
                        </a:spcBef>
                        <a:spcAft>
                          <a:spcPts val="0"/>
                        </a:spcAft>
                        <a:buClr>
                          <a:srgbClr val="000000"/>
                        </a:buClr>
                        <a:buSzPts val="1050"/>
                        <a:buFont typeface="Arial"/>
                        <a:buNone/>
                      </a:pPr>
                      <a:r>
                        <a:rPr lang="en-GB" sz="1050" u="none" cap="none" strike="noStrike">
                          <a:solidFill>
                            <a:srgbClr val="212121"/>
                          </a:solidFill>
                          <a:highlight>
                            <a:srgbClr val="FFFFFF"/>
                          </a:highlight>
                          <a:latin typeface="Roboto"/>
                          <a:ea typeface="Roboto"/>
                          <a:cs typeface="Roboto"/>
                          <a:sym typeface="Roboto"/>
                        </a:rPr>
                        <a:t>False</a:t>
                      </a:r>
                      <a:endParaRPr sz="1050" u="none" cap="none" strike="noStrike">
                        <a:solidFill>
                          <a:srgbClr val="212121"/>
                        </a:solidFill>
                        <a:highlight>
                          <a:srgbClr val="FFFFFF"/>
                        </a:highlight>
                        <a:latin typeface="Roboto"/>
                        <a:ea typeface="Roboto"/>
                        <a:cs typeface="Roboto"/>
                        <a:sym typeface="Roboto"/>
                      </a:endParaRPr>
                    </a:p>
                  </a:txBody>
                  <a:tcPr marT="66675" marB="66675" marR="66675" marL="66675"/>
                </a:tc>
                <a:tc>
                  <a:txBody>
                    <a:bodyPr/>
                    <a:lstStyle/>
                    <a:p>
                      <a:pPr indent="0" lvl="0" marL="0" marR="0" rtl="0" algn="r">
                        <a:lnSpc>
                          <a:spcPct val="115000"/>
                        </a:lnSpc>
                        <a:spcBef>
                          <a:spcPts val="0"/>
                        </a:spcBef>
                        <a:spcAft>
                          <a:spcPts val="0"/>
                        </a:spcAft>
                        <a:buClr>
                          <a:srgbClr val="000000"/>
                        </a:buClr>
                        <a:buSzPts val="1050"/>
                        <a:buFont typeface="Arial"/>
                        <a:buNone/>
                      </a:pPr>
                      <a:r>
                        <a:rPr lang="en-GB" sz="1050" u="none" cap="none" strike="noStrike">
                          <a:solidFill>
                            <a:srgbClr val="212121"/>
                          </a:solidFill>
                          <a:highlight>
                            <a:srgbClr val="FFFFFF"/>
                          </a:highlight>
                          <a:latin typeface="Roboto"/>
                          <a:ea typeface="Roboto"/>
                          <a:cs typeface="Roboto"/>
                          <a:sym typeface="Roboto"/>
                        </a:rPr>
                        <a:t>0.969173</a:t>
                      </a:r>
                      <a:endParaRPr sz="1050" u="none" cap="none" strike="noStrike">
                        <a:solidFill>
                          <a:srgbClr val="212121"/>
                        </a:solidFill>
                        <a:highlight>
                          <a:srgbClr val="FFFFFF"/>
                        </a:highlight>
                        <a:latin typeface="Roboto"/>
                        <a:ea typeface="Roboto"/>
                        <a:cs typeface="Roboto"/>
                        <a:sym typeface="Roboto"/>
                      </a:endParaRPr>
                    </a:p>
                  </a:txBody>
                  <a:tcPr marT="66675" marB="66675" marR="66675" marL="66675"/>
                </a:tc>
                <a:tc>
                  <a:txBody>
                    <a:bodyPr/>
                    <a:lstStyle/>
                    <a:p>
                      <a:pPr indent="0" lvl="0" marL="0" marR="0" rtl="0" algn="r">
                        <a:lnSpc>
                          <a:spcPct val="115000"/>
                        </a:lnSpc>
                        <a:spcBef>
                          <a:spcPts val="0"/>
                        </a:spcBef>
                        <a:spcAft>
                          <a:spcPts val="0"/>
                        </a:spcAft>
                        <a:buClr>
                          <a:srgbClr val="000000"/>
                        </a:buClr>
                        <a:buSzPts val="1050"/>
                        <a:buFont typeface="Arial"/>
                        <a:buNone/>
                      </a:pPr>
                      <a:r>
                        <a:rPr lang="en-GB" sz="1050" u="none" cap="none" strike="noStrike">
                          <a:solidFill>
                            <a:srgbClr val="212121"/>
                          </a:solidFill>
                          <a:highlight>
                            <a:srgbClr val="FFFFFF"/>
                          </a:highlight>
                          <a:latin typeface="Roboto"/>
                          <a:ea typeface="Roboto"/>
                          <a:cs typeface="Roboto"/>
                          <a:sym typeface="Roboto"/>
                        </a:rPr>
                        <a:t>0.0308273</a:t>
                      </a:r>
                      <a:endParaRPr sz="1050" u="none" cap="none" strike="noStrike">
                        <a:solidFill>
                          <a:srgbClr val="212121"/>
                        </a:solidFill>
                        <a:highlight>
                          <a:srgbClr val="FFFFFF"/>
                        </a:highlight>
                        <a:latin typeface="Roboto"/>
                        <a:ea typeface="Roboto"/>
                        <a:cs typeface="Roboto"/>
                        <a:sym typeface="Roboto"/>
                      </a:endParaRPr>
                    </a:p>
                  </a:txBody>
                  <a:tcPr marT="66675" marB="66675" marR="66675" marL="66675"/>
                </a:tc>
              </a:tr>
              <a:tr h="403075">
                <a:tc>
                  <a:txBody>
                    <a:bodyPr/>
                    <a:lstStyle/>
                    <a:p>
                      <a:pPr indent="0" lvl="0" marL="0" marR="0" rtl="0" algn="r">
                        <a:lnSpc>
                          <a:spcPct val="115000"/>
                        </a:lnSpc>
                        <a:spcBef>
                          <a:spcPts val="0"/>
                        </a:spcBef>
                        <a:spcAft>
                          <a:spcPts val="0"/>
                        </a:spcAft>
                        <a:buClr>
                          <a:srgbClr val="000000"/>
                        </a:buClr>
                        <a:buSzPts val="1050"/>
                        <a:buFont typeface="Arial"/>
                        <a:buNone/>
                      </a:pPr>
                      <a:r>
                        <a:rPr lang="en-GB" sz="1050" u="none" cap="none" strike="noStrike">
                          <a:solidFill>
                            <a:srgbClr val="212121"/>
                          </a:solidFill>
                          <a:highlight>
                            <a:srgbClr val="FFFFFF"/>
                          </a:highlight>
                          <a:latin typeface="Roboto"/>
                          <a:ea typeface="Roboto"/>
                          <a:cs typeface="Roboto"/>
                          <a:sym typeface="Roboto"/>
                        </a:rPr>
                        <a:t>True</a:t>
                      </a:r>
                      <a:endParaRPr sz="1050" u="none" cap="none" strike="noStrike">
                        <a:solidFill>
                          <a:srgbClr val="212121"/>
                        </a:solidFill>
                        <a:highlight>
                          <a:srgbClr val="FFFFFF"/>
                        </a:highlight>
                        <a:latin typeface="Roboto"/>
                        <a:ea typeface="Roboto"/>
                        <a:cs typeface="Roboto"/>
                        <a:sym typeface="Roboto"/>
                      </a:endParaRPr>
                    </a:p>
                  </a:txBody>
                  <a:tcPr marT="66675" marB="66675" marR="66675" marL="66675"/>
                </a:tc>
                <a:tc>
                  <a:txBody>
                    <a:bodyPr/>
                    <a:lstStyle/>
                    <a:p>
                      <a:pPr indent="0" lvl="0" marL="0" marR="0" rtl="0" algn="r">
                        <a:lnSpc>
                          <a:spcPct val="115000"/>
                        </a:lnSpc>
                        <a:spcBef>
                          <a:spcPts val="0"/>
                        </a:spcBef>
                        <a:spcAft>
                          <a:spcPts val="0"/>
                        </a:spcAft>
                        <a:buClr>
                          <a:srgbClr val="000000"/>
                        </a:buClr>
                        <a:buSzPts val="1050"/>
                        <a:buFont typeface="Arial"/>
                        <a:buNone/>
                      </a:pPr>
                      <a:r>
                        <a:rPr lang="en-GB" sz="1050" u="none" cap="none" strike="noStrike">
                          <a:solidFill>
                            <a:srgbClr val="212121"/>
                          </a:solidFill>
                          <a:highlight>
                            <a:srgbClr val="FFFFFF"/>
                          </a:highlight>
                          <a:latin typeface="Roboto"/>
                          <a:ea typeface="Roboto"/>
                          <a:cs typeface="Roboto"/>
                          <a:sym typeface="Roboto"/>
                        </a:rPr>
                        <a:t>0.0190777</a:t>
                      </a:r>
                      <a:endParaRPr sz="1050" u="none" cap="none" strike="noStrike">
                        <a:solidFill>
                          <a:srgbClr val="212121"/>
                        </a:solidFill>
                        <a:highlight>
                          <a:srgbClr val="FFFFFF"/>
                        </a:highlight>
                        <a:latin typeface="Roboto"/>
                        <a:ea typeface="Roboto"/>
                        <a:cs typeface="Roboto"/>
                        <a:sym typeface="Roboto"/>
                      </a:endParaRPr>
                    </a:p>
                  </a:txBody>
                  <a:tcPr marT="66675" marB="66675" marR="66675" marL="66675"/>
                </a:tc>
                <a:tc>
                  <a:txBody>
                    <a:bodyPr/>
                    <a:lstStyle/>
                    <a:p>
                      <a:pPr indent="0" lvl="0" marL="0" marR="0" rtl="0" algn="r">
                        <a:lnSpc>
                          <a:spcPct val="115000"/>
                        </a:lnSpc>
                        <a:spcBef>
                          <a:spcPts val="0"/>
                        </a:spcBef>
                        <a:spcAft>
                          <a:spcPts val="0"/>
                        </a:spcAft>
                        <a:buClr>
                          <a:srgbClr val="000000"/>
                        </a:buClr>
                        <a:buSzPts val="1050"/>
                        <a:buFont typeface="Arial"/>
                        <a:buNone/>
                      </a:pPr>
                      <a:r>
                        <a:rPr lang="en-GB" sz="1050" u="none" cap="none" strike="noStrike">
                          <a:solidFill>
                            <a:srgbClr val="212121"/>
                          </a:solidFill>
                          <a:highlight>
                            <a:srgbClr val="FFFFFF"/>
                          </a:highlight>
                          <a:latin typeface="Roboto"/>
                          <a:ea typeface="Roboto"/>
                          <a:cs typeface="Roboto"/>
                          <a:sym typeface="Roboto"/>
                        </a:rPr>
                        <a:t>0.980922</a:t>
                      </a:r>
                      <a:endParaRPr sz="1050" u="none" cap="none" strike="noStrike">
                        <a:solidFill>
                          <a:srgbClr val="212121"/>
                        </a:solidFill>
                        <a:highlight>
                          <a:srgbClr val="FFFFFF"/>
                        </a:highlight>
                        <a:latin typeface="Roboto"/>
                        <a:ea typeface="Roboto"/>
                        <a:cs typeface="Roboto"/>
                        <a:sym typeface="Roboto"/>
                      </a:endParaRPr>
                    </a:p>
                  </a:txBody>
                  <a:tcPr marT="66675" marB="66675" marR="66675" marL="66675"/>
                </a:tc>
              </a:tr>
              <a:tr h="403075">
                <a:tc>
                  <a:txBody>
                    <a:bodyPr/>
                    <a:lstStyle/>
                    <a:p>
                      <a:pPr indent="0" lvl="0" marL="0" marR="0" rtl="0" algn="r">
                        <a:lnSpc>
                          <a:spcPct val="115000"/>
                        </a:lnSpc>
                        <a:spcBef>
                          <a:spcPts val="0"/>
                        </a:spcBef>
                        <a:spcAft>
                          <a:spcPts val="0"/>
                        </a:spcAft>
                        <a:buClr>
                          <a:srgbClr val="000000"/>
                        </a:buClr>
                        <a:buSzPts val="1050"/>
                        <a:buFont typeface="Arial"/>
                        <a:buNone/>
                      </a:pPr>
                      <a:r>
                        <a:rPr lang="en-GB" sz="1050" u="none" cap="none" strike="noStrike">
                          <a:solidFill>
                            <a:srgbClr val="212121"/>
                          </a:solidFill>
                          <a:highlight>
                            <a:srgbClr val="FFFFFF"/>
                          </a:highlight>
                          <a:latin typeface="Roboto"/>
                          <a:ea typeface="Roboto"/>
                          <a:cs typeface="Roboto"/>
                          <a:sym typeface="Roboto"/>
                        </a:rPr>
                        <a:t>True</a:t>
                      </a:r>
                      <a:endParaRPr sz="1050" u="none" cap="none" strike="noStrike">
                        <a:solidFill>
                          <a:srgbClr val="212121"/>
                        </a:solidFill>
                        <a:highlight>
                          <a:srgbClr val="FFFFFF"/>
                        </a:highlight>
                        <a:latin typeface="Roboto"/>
                        <a:ea typeface="Roboto"/>
                        <a:cs typeface="Roboto"/>
                        <a:sym typeface="Roboto"/>
                      </a:endParaRPr>
                    </a:p>
                  </a:txBody>
                  <a:tcPr marT="66675" marB="66675" marR="66675" marL="66675"/>
                </a:tc>
                <a:tc>
                  <a:txBody>
                    <a:bodyPr/>
                    <a:lstStyle/>
                    <a:p>
                      <a:pPr indent="0" lvl="0" marL="0" marR="0" rtl="0" algn="r">
                        <a:lnSpc>
                          <a:spcPct val="115000"/>
                        </a:lnSpc>
                        <a:spcBef>
                          <a:spcPts val="0"/>
                        </a:spcBef>
                        <a:spcAft>
                          <a:spcPts val="0"/>
                        </a:spcAft>
                        <a:buClr>
                          <a:srgbClr val="000000"/>
                        </a:buClr>
                        <a:buSzPts val="1050"/>
                        <a:buFont typeface="Arial"/>
                        <a:buNone/>
                      </a:pPr>
                      <a:r>
                        <a:rPr lang="en-GB" sz="1050" u="none" cap="none" strike="noStrike">
                          <a:solidFill>
                            <a:srgbClr val="212121"/>
                          </a:solidFill>
                          <a:highlight>
                            <a:srgbClr val="FFFFFF"/>
                          </a:highlight>
                          <a:latin typeface="Roboto"/>
                          <a:ea typeface="Roboto"/>
                          <a:cs typeface="Roboto"/>
                          <a:sym typeface="Roboto"/>
                        </a:rPr>
                        <a:t>0.104267</a:t>
                      </a:r>
                      <a:endParaRPr sz="1050" u="none" cap="none" strike="noStrike">
                        <a:solidFill>
                          <a:srgbClr val="212121"/>
                        </a:solidFill>
                        <a:highlight>
                          <a:srgbClr val="FFFFFF"/>
                        </a:highlight>
                        <a:latin typeface="Roboto"/>
                        <a:ea typeface="Roboto"/>
                        <a:cs typeface="Roboto"/>
                        <a:sym typeface="Roboto"/>
                      </a:endParaRPr>
                    </a:p>
                  </a:txBody>
                  <a:tcPr marT="66675" marB="66675" marR="66675" marL="66675"/>
                </a:tc>
                <a:tc>
                  <a:txBody>
                    <a:bodyPr/>
                    <a:lstStyle/>
                    <a:p>
                      <a:pPr indent="0" lvl="0" marL="0" marR="0" rtl="0" algn="r">
                        <a:lnSpc>
                          <a:spcPct val="115000"/>
                        </a:lnSpc>
                        <a:spcBef>
                          <a:spcPts val="0"/>
                        </a:spcBef>
                        <a:spcAft>
                          <a:spcPts val="0"/>
                        </a:spcAft>
                        <a:buClr>
                          <a:srgbClr val="000000"/>
                        </a:buClr>
                        <a:buSzPts val="1050"/>
                        <a:buFont typeface="Arial"/>
                        <a:buNone/>
                      </a:pPr>
                      <a:r>
                        <a:rPr lang="en-GB" sz="1050" u="none" cap="none" strike="noStrike">
                          <a:solidFill>
                            <a:srgbClr val="212121"/>
                          </a:solidFill>
                          <a:highlight>
                            <a:srgbClr val="FFFFFF"/>
                          </a:highlight>
                          <a:latin typeface="Roboto"/>
                          <a:ea typeface="Roboto"/>
                          <a:cs typeface="Roboto"/>
                          <a:sym typeface="Roboto"/>
                        </a:rPr>
                        <a:t>0.895733</a:t>
                      </a:r>
                      <a:endParaRPr sz="1050" u="none" cap="none" strike="noStrike">
                        <a:solidFill>
                          <a:srgbClr val="212121"/>
                        </a:solidFill>
                        <a:highlight>
                          <a:srgbClr val="FFFFFF"/>
                        </a:highlight>
                        <a:latin typeface="Roboto"/>
                        <a:ea typeface="Roboto"/>
                        <a:cs typeface="Roboto"/>
                        <a:sym typeface="Roboto"/>
                      </a:endParaRPr>
                    </a:p>
                  </a:txBody>
                  <a:tcPr marT="66675" marB="66675" marR="66675" marL="66675"/>
                </a:tc>
              </a:tr>
              <a:tr h="403075">
                <a:tc>
                  <a:txBody>
                    <a:bodyPr/>
                    <a:lstStyle/>
                    <a:p>
                      <a:pPr indent="0" lvl="0" marL="0" marR="0" rtl="0" algn="r">
                        <a:lnSpc>
                          <a:spcPct val="115000"/>
                        </a:lnSpc>
                        <a:spcBef>
                          <a:spcPts val="0"/>
                        </a:spcBef>
                        <a:spcAft>
                          <a:spcPts val="0"/>
                        </a:spcAft>
                        <a:buClr>
                          <a:srgbClr val="000000"/>
                        </a:buClr>
                        <a:buSzPts val="1050"/>
                        <a:buFont typeface="Arial"/>
                        <a:buNone/>
                      </a:pPr>
                      <a:r>
                        <a:rPr lang="en-GB" sz="1050" u="none" cap="none" strike="noStrike">
                          <a:solidFill>
                            <a:srgbClr val="212121"/>
                          </a:solidFill>
                          <a:highlight>
                            <a:srgbClr val="FFFFFF"/>
                          </a:highlight>
                          <a:latin typeface="Roboto"/>
                          <a:ea typeface="Roboto"/>
                          <a:cs typeface="Roboto"/>
                          <a:sym typeface="Roboto"/>
                        </a:rPr>
                        <a:t>True</a:t>
                      </a:r>
                      <a:endParaRPr sz="1050" u="none" cap="none" strike="noStrike">
                        <a:solidFill>
                          <a:srgbClr val="212121"/>
                        </a:solidFill>
                        <a:highlight>
                          <a:srgbClr val="FFFFFF"/>
                        </a:highlight>
                        <a:latin typeface="Roboto"/>
                        <a:ea typeface="Roboto"/>
                        <a:cs typeface="Roboto"/>
                        <a:sym typeface="Roboto"/>
                      </a:endParaRPr>
                    </a:p>
                  </a:txBody>
                  <a:tcPr marT="66675" marB="66675" marR="66675" marL="66675"/>
                </a:tc>
                <a:tc>
                  <a:txBody>
                    <a:bodyPr/>
                    <a:lstStyle/>
                    <a:p>
                      <a:pPr indent="0" lvl="0" marL="0" marR="0" rtl="0" algn="r">
                        <a:lnSpc>
                          <a:spcPct val="115000"/>
                        </a:lnSpc>
                        <a:spcBef>
                          <a:spcPts val="0"/>
                        </a:spcBef>
                        <a:spcAft>
                          <a:spcPts val="0"/>
                        </a:spcAft>
                        <a:buClr>
                          <a:srgbClr val="000000"/>
                        </a:buClr>
                        <a:buSzPts val="1050"/>
                        <a:buFont typeface="Arial"/>
                        <a:buNone/>
                      </a:pPr>
                      <a:r>
                        <a:rPr lang="en-GB" sz="1050" u="none" cap="none" strike="noStrike">
                          <a:solidFill>
                            <a:srgbClr val="212121"/>
                          </a:solidFill>
                          <a:highlight>
                            <a:srgbClr val="FFFFFF"/>
                          </a:highlight>
                          <a:latin typeface="Roboto"/>
                          <a:ea typeface="Roboto"/>
                          <a:cs typeface="Roboto"/>
                          <a:sym typeface="Roboto"/>
                        </a:rPr>
                        <a:t>0.363912</a:t>
                      </a:r>
                      <a:endParaRPr sz="1050" u="none" cap="none" strike="noStrike">
                        <a:solidFill>
                          <a:srgbClr val="212121"/>
                        </a:solidFill>
                        <a:highlight>
                          <a:srgbClr val="FFFFFF"/>
                        </a:highlight>
                        <a:latin typeface="Roboto"/>
                        <a:ea typeface="Roboto"/>
                        <a:cs typeface="Roboto"/>
                        <a:sym typeface="Roboto"/>
                      </a:endParaRPr>
                    </a:p>
                  </a:txBody>
                  <a:tcPr marT="66675" marB="66675" marR="66675" marL="66675"/>
                </a:tc>
                <a:tc>
                  <a:txBody>
                    <a:bodyPr/>
                    <a:lstStyle/>
                    <a:p>
                      <a:pPr indent="0" lvl="0" marL="0" marR="0" rtl="0" algn="r">
                        <a:lnSpc>
                          <a:spcPct val="115000"/>
                        </a:lnSpc>
                        <a:spcBef>
                          <a:spcPts val="0"/>
                        </a:spcBef>
                        <a:spcAft>
                          <a:spcPts val="0"/>
                        </a:spcAft>
                        <a:buClr>
                          <a:srgbClr val="000000"/>
                        </a:buClr>
                        <a:buSzPts val="1050"/>
                        <a:buFont typeface="Arial"/>
                        <a:buNone/>
                      </a:pPr>
                      <a:r>
                        <a:rPr lang="en-GB" sz="1050" u="none" cap="none" strike="noStrike">
                          <a:solidFill>
                            <a:srgbClr val="212121"/>
                          </a:solidFill>
                          <a:highlight>
                            <a:srgbClr val="FFFFFF"/>
                          </a:highlight>
                          <a:latin typeface="Roboto"/>
                          <a:ea typeface="Roboto"/>
                          <a:cs typeface="Roboto"/>
                          <a:sym typeface="Roboto"/>
                        </a:rPr>
                        <a:t>0.636088</a:t>
                      </a:r>
                      <a:endParaRPr sz="1050" u="none" cap="none" strike="noStrike">
                        <a:solidFill>
                          <a:srgbClr val="212121"/>
                        </a:solidFill>
                        <a:highlight>
                          <a:srgbClr val="FFFFFF"/>
                        </a:highlight>
                        <a:latin typeface="Roboto"/>
                        <a:ea typeface="Roboto"/>
                        <a:cs typeface="Roboto"/>
                        <a:sym typeface="Roboto"/>
                      </a:endParaRPr>
                    </a:p>
                  </a:txBody>
                  <a:tcPr marT="66675" marB="66675" marR="66675" marL="66675"/>
                </a:tc>
              </a:tr>
              <a:tr h="403075">
                <a:tc>
                  <a:txBody>
                    <a:bodyPr/>
                    <a:lstStyle/>
                    <a:p>
                      <a:pPr indent="0" lvl="0" marL="0" marR="0" rtl="0" algn="r">
                        <a:lnSpc>
                          <a:spcPct val="115000"/>
                        </a:lnSpc>
                        <a:spcBef>
                          <a:spcPts val="0"/>
                        </a:spcBef>
                        <a:spcAft>
                          <a:spcPts val="0"/>
                        </a:spcAft>
                        <a:buClr>
                          <a:srgbClr val="000000"/>
                        </a:buClr>
                        <a:buSzPts val="1050"/>
                        <a:buFont typeface="Arial"/>
                        <a:buNone/>
                      </a:pPr>
                      <a:r>
                        <a:rPr lang="en-GB" sz="1050" u="none" cap="none" strike="noStrike">
                          <a:solidFill>
                            <a:srgbClr val="212121"/>
                          </a:solidFill>
                          <a:highlight>
                            <a:srgbClr val="FFFFFF"/>
                          </a:highlight>
                          <a:latin typeface="Roboto"/>
                          <a:ea typeface="Roboto"/>
                          <a:cs typeface="Roboto"/>
                          <a:sym typeface="Roboto"/>
                        </a:rPr>
                        <a:t>True</a:t>
                      </a:r>
                      <a:endParaRPr sz="1050" u="none" cap="none" strike="noStrike">
                        <a:solidFill>
                          <a:srgbClr val="212121"/>
                        </a:solidFill>
                        <a:highlight>
                          <a:srgbClr val="FFFFFF"/>
                        </a:highlight>
                        <a:latin typeface="Roboto"/>
                        <a:ea typeface="Roboto"/>
                        <a:cs typeface="Roboto"/>
                        <a:sym typeface="Roboto"/>
                      </a:endParaRPr>
                    </a:p>
                  </a:txBody>
                  <a:tcPr marT="66675" marB="66675" marR="66675" marL="66675"/>
                </a:tc>
                <a:tc>
                  <a:txBody>
                    <a:bodyPr/>
                    <a:lstStyle/>
                    <a:p>
                      <a:pPr indent="0" lvl="0" marL="0" marR="0" rtl="0" algn="r">
                        <a:lnSpc>
                          <a:spcPct val="115000"/>
                        </a:lnSpc>
                        <a:spcBef>
                          <a:spcPts val="0"/>
                        </a:spcBef>
                        <a:spcAft>
                          <a:spcPts val="0"/>
                        </a:spcAft>
                        <a:buClr>
                          <a:srgbClr val="000000"/>
                        </a:buClr>
                        <a:buSzPts val="1050"/>
                        <a:buFont typeface="Arial"/>
                        <a:buNone/>
                      </a:pPr>
                      <a:r>
                        <a:rPr lang="en-GB" sz="1050" u="none" cap="none" strike="noStrike">
                          <a:solidFill>
                            <a:srgbClr val="212121"/>
                          </a:solidFill>
                          <a:highlight>
                            <a:srgbClr val="FFFFFF"/>
                          </a:highlight>
                          <a:latin typeface="Roboto"/>
                          <a:ea typeface="Roboto"/>
                          <a:cs typeface="Roboto"/>
                          <a:sym typeface="Roboto"/>
                        </a:rPr>
                        <a:t>0.335882</a:t>
                      </a:r>
                      <a:endParaRPr sz="1050" u="none" cap="none" strike="noStrike">
                        <a:solidFill>
                          <a:srgbClr val="212121"/>
                        </a:solidFill>
                        <a:highlight>
                          <a:srgbClr val="FFFFFF"/>
                        </a:highlight>
                        <a:latin typeface="Roboto"/>
                        <a:ea typeface="Roboto"/>
                        <a:cs typeface="Roboto"/>
                        <a:sym typeface="Roboto"/>
                      </a:endParaRPr>
                    </a:p>
                  </a:txBody>
                  <a:tcPr marT="66675" marB="66675" marR="66675" marL="66675"/>
                </a:tc>
                <a:tc>
                  <a:txBody>
                    <a:bodyPr/>
                    <a:lstStyle/>
                    <a:p>
                      <a:pPr indent="0" lvl="0" marL="0" marR="0" rtl="0" algn="r">
                        <a:lnSpc>
                          <a:spcPct val="115000"/>
                        </a:lnSpc>
                        <a:spcBef>
                          <a:spcPts val="0"/>
                        </a:spcBef>
                        <a:spcAft>
                          <a:spcPts val="0"/>
                        </a:spcAft>
                        <a:buClr>
                          <a:srgbClr val="000000"/>
                        </a:buClr>
                        <a:buSzPts val="1050"/>
                        <a:buFont typeface="Arial"/>
                        <a:buNone/>
                      </a:pPr>
                      <a:r>
                        <a:rPr lang="en-GB" sz="1050" u="none" cap="none" strike="noStrike">
                          <a:solidFill>
                            <a:srgbClr val="212121"/>
                          </a:solidFill>
                          <a:highlight>
                            <a:srgbClr val="FFFFFF"/>
                          </a:highlight>
                          <a:latin typeface="Roboto"/>
                          <a:ea typeface="Roboto"/>
                          <a:cs typeface="Roboto"/>
                          <a:sym typeface="Roboto"/>
                        </a:rPr>
                        <a:t>0.664118</a:t>
                      </a:r>
                      <a:endParaRPr sz="1050" u="none" cap="none" strike="noStrike">
                        <a:solidFill>
                          <a:srgbClr val="212121"/>
                        </a:solidFill>
                        <a:highlight>
                          <a:srgbClr val="FFFFFF"/>
                        </a:highlight>
                        <a:latin typeface="Roboto"/>
                        <a:ea typeface="Roboto"/>
                        <a:cs typeface="Roboto"/>
                        <a:sym typeface="Roboto"/>
                      </a:endParaRPr>
                    </a:p>
                  </a:txBody>
                  <a:tcPr marT="66675" marB="66675" marR="66675" marL="66675"/>
                </a:tc>
              </a:tr>
              <a:tr h="403075">
                <a:tc>
                  <a:txBody>
                    <a:bodyPr/>
                    <a:lstStyle/>
                    <a:p>
                      <a:pPr indent="0" lvl="0" marL="0" marR="0" rtl="0" algn="r">
                        <a:lnSpc>
                          <a:spcPct val="115000"/>
                        </a:lnSpc>
                        <a:spcBef>
                          <a:spcPts val="0"/>
                        </a:spcBef>
                        <a:spcAft>
                          <a:spcPts val="0"/>
                        </a:spcAft>
                        <a:buClr>
                          <a:srgbClr val="000000"/>
                        </a:buClr>
                        <a:buSzPts val="1050"/>
                        <a:buFont typeface="Arial"/>
                        <a:buNone/>
                      </a:pPr>
                      <a:r>
                        <a:rPr lang="en-GB" sz="1050" u="none" cap="none" strike="noStrike">
                          <a:solidFill>
                            <a:srgbClr val="212121"/>
                          </a:solidFill>
                          <a:highlight>
                            <a:srgbClr val="FFFFFF"/>
                          </a:highlight>
                          <a:latin typeface="Roboto"/>
                          <a:ea typeface="Roboto"/>
                          <a:cs typeface="Roboto"/>
                          <a:sym typeface="Roboto"/>
                        </a:rPr>
                        <a:t>True</a:t>
                      </a:r>
                      <a:endParaRPr sz="1050" u="none" cap="none" strike="noStrike">
                        <a:solidFill>
                          <a:srgbClr val="212121"/>
                        </a:solidFill>
                        <a:highlight>
                          <a:srgbClr val="FFFFFF"/>
                        </a:highlight>
                        <a:latin typeface="Roboto"/>
                        <a:ea typeface="Roboto"/>
                        <a:cs typeface="Roboto"/>
                        <a:sym typeface="Roboto"/>
                      </a:endParaRPr>
                    </a:p>
                  </a:txBody>
                  <a:tcPr marT="66675" marB="66675" marR="66675" marL="66675"/>
                </a:tc>
                <a:tc>
                  <a:txBody>
                    <a:bodyPr/>
                    <a:lstStyle/>
                    <a:p>
                      <a:pPr indent="0" lvl="0" marL="0" marR="0" rtl="0" algn="r">
                        <a:lnSpc>
                          <a:spcPct val="115000"/>
                        </a:lnSpc>
                        <a:spcBef>
                          <a:spcPts val="0"/>
                        </a:spcBef>
                        <a:spcAft>
                          <a:spcPts val="0"/>
                        </a:spcAft>
                        <a:buClr>
                          <a:srgbClr val="000000"/>
                        </a:buClr>
                        <a:buSzPts val="1050"/>
                        <a:buFont typeface="Arial"/>
                        <a:buNone/>
                      </a:pPr>
                      <a:r>
                        <a:rPr lang="en-GB" sz="1050" u="none" cap="none" strike="noStrike">
                          <a:solidFill>
                            <a:srgbClr val="212121"/>
                          </a:solidFill>
                          <a:highlight>
                            <a:srgbClr val="FFFFFF"/>
                          </a:highlight>
                          <a:latin typeface="Roboto"/>
                          <a:ea typeface="Roboto"/>
                          <a:cs typeface="Roboto"/>
                          <a:sym typeface="Roboto"/>
                        </a:rPr>
                        <a:t>0.0190576</a:t>
                      </a:r>
                      <a:endParaRPr sz="1050" u="none" cap="none" strike="noStrike">
                        <a:solidFill>
                          <a:srgbClr val="212121"/>
                        </a:solidFill>
                        <a:highlight>
                          <a:srgbClr val="FFFFFF"/>
                        </a:highlight>
                        <a:latin typeface="Roboto"/>
                        <a:ea typeface="Roboto"/>
                        <a:cs typeface="Roboto"/>
                        <a:sym typeface="Roboto"/>
                      </a:endParaRPr>
                    </a:p>
                  </a:txBody>
                  <a:tcPr marT="66675" marB="66675" marR="66675" marL="66675"/>
                </a:tc>
                <a:tc>
                  <a:txBody>
                    <a:bodyPr/>
                    <a:lstStyle/>
                    <a:p>
                      <a:pPr indent="0" lvl="0" marL="0" marR="0" rtl="0" algn="r">
                        <a:lnSpc>
                          <a:spcPct val="115000"/>
                        </a:lnSpc>
                        <a:spcBef>
                          <a:spcPts val="0"/>
                        </a:spcBef>
                        <a:spcAft>
                          <a:spcPts val="0"/>
                        </a:spcAft>
                        <a:buClr>
                          <a:srgbClr val="000000"/>
                        </a:buClr>
                        <a:buSzPts val="1050"/>
                        <a:buFont typeface="Arial"/>
                        <a:buNone/>
                      </a:pPr>
                      <a:r>
                        <a:rPr lang="en-GB" sz="1050" u="none" cap="none" strike="noStrike">
                          <a:solidFill>
                            <a:srgbClr val="212121"/>
                          </a:solidFill>
                          <a:highlight>
                            <a:srgbClr val="FFFFFF"/>
                          </a:highlight>
                          <a:latin typeface="Roboto"/>
                          <a:ea typeface="Roboto"/>
                          <a:cs typeface="Roboto"/>
                          <a:sym typeface="Roboto"/>
                        </a:rPr>
                        <a:t>0.980942</a:t>
                      </a:r>
                      <a:endParaRPr sz="1050" u="none" cap="none" strike="noStrike">
                        <a:solidFill>
                          <a:srgbClr val="212121"/>
                        </a:solidFill>
                        <a:highlight>
                          <a:srgbClr val="FFFFFF"/>
                        </a:highlight>
                        <a:latin typeface="Roboto"/>
                        <a:ea typeface="Roboto"/>
                        <a:cs typeface="Roboto"/>
                        <a:sym typeface="Roboto"/>
                      </a:endParaRPr>
                    </a:p>
                  </a:txBody>
                  <a:tcPr marT="66675" marB="66675" marR="66675" marL="66675"/>
                </a:tc>
              </a:tr>
              <a:tr h="403075">
                <a:tc>
                  <a:txBody>
                    <a:bodyPr/>
                    <a:lstStyle/>
                    <a:p>
                      <a:pPr indent="0" lvl="0" marL="0" marR="0" rtl="0" algn="r">
                        <a:lnSpc>
                          <a:spcPct val="115000"/>
                        </a:lnSpc>
                        <a:spcBef>
                          <a:spcPts val="0"/>
                        </a:spcBef>
                        <a:spcAft>
                          <a:spcPts val="0"/>
                        </a:spcAft>
                        <a:buClr>
                          <a:srgbClr val="000000"/>
                        </a:buClr>
                        <a:buSzPts val="1050"/>
                        <a:buFont typeface="Arial"/>
                        <a:buNone/>
                      </a:pPr>
                      <a:r>
                        <a:rPr lang="en-GB" sz="1050" u="none" cap="none" strike="noStrike">
                          <a:solidFill>
                            <a:srgbClr val="212121"/>
                          </a:solidFill>
                          <a:highlight>
                            <a:srgbClr val="FFFFFF"/>
                          </a:highlight>
                          <a:latin typeface="Roboto"/>
                          <a:ea typeface="Roboto"/>
                          <a:cs typeface="Roboto"/>
                          <a:sym typeface="Roboto"/>
                        </a:rPr>
                        <a:t>True</a:t>
                      </a:r>
                      <a:endParaRPr sz="1050" u="none" cap="none" strike="noStrike">
                        <a:solidFill>
                          <a:srgbClr val="212121"/>
                        </a:solidFill>
                        <a:highlight>
                          <a:srgbClr val="FFFFFF"/>
                        </a:highlight>
                        <a:latin typeface="Roboto"/>
                        <a:ea typeface="Roboto"/>
                        <a:cs typeface="Roboto"/>
                        <a:sym typeface="Roboto"/>
                      </a:endParaRPr>
                    </a:p>
                  </a:txBody>
                  <a:tcPr marT="66675" marB="66675" marR="66675" marL="66675"/>
                </a:tc>
                <a:tc>
                  <a:txBody>
                    <a:bodyPr/>
                    <a:lstStyle/>
                    <a:p>
                      <a:pPr indent="0" lvl="0" marL="0" marR="0" rtl="0" algn="r">
                        <a:lnSpc>
                          <a:spcPct val="115000"/>
                        </a:lnSpc>
                        <a:spcBef>
                          <a:spcPts val="0"/>
                        </a:spcBef>
                        <a:spcAft>
                          <a:spcPts val="0"/>
                        </a:spcAft>
                        <a:buClr>
                          <a:srgbClr val="000000"/>
                        </a:buClr>
                        <a:buSzPts val="1050"/>
                        <a:buFont typeface="Arial"/>
                        <a:buNone/>
                      </a:pPr>
                      <a:r>
                        <a:rPr lang="en-GB" sz="1050" u="none" cap="none" strike="noStrike">
                          <a:solidFill>
                            <a:srgbClr val="212121"/>
                          </a:solidFill>
                          <a:highlight>
                            <a:srgbClr val="FFFFFF"/>
                          </a:highlight>
                          <a:latin typeface="Roboto"/>
                          <a:ea typeface="Roboto"/>
                          <a:cs typeface="Roboto"/>
                          <a:sym typeface="Roboto"/>
                        </a:rPr>
                        <a:t>0.0272518</a:t>
                      </a:r>
                      <a:endParaRPr sz="1050" u="none" cap="none" strike="noStrike">
                        <a:solidFill>
                          <a:srgbClr val="212121"/>
                        </a:solidFill>
                        <a:highlight>
                          <a:srgbClr val="FFFFFF"/>
                        </a:highlight>
                        <a:latin typeface="Roboto"/>
                        <a:ea typeface="Roboto"/>
                        <a:cs typeface="Roboto"/>
                        <a:sym typeface="Roboto"/>
                      </a:endParaRPr>
                    </a:p>
                  </a:txBody>
                  <a:tcPr marT="66675" marB="66675" marR="66675" marL="66675"/>
                </a:tc>
                <a:tc>
                  <a:txBody>
                    <a:bodyPr/>
                    <a:lstStyle/>
                    <a:p>
                      <a:pPr indent="0" lvl="0" marL="0" marR="0" rtl="0" algn="r">
                        <a:lnSpc>
                          <a:spcPct val="115000"/>
                        </a:lnSpc>
                        <a:spcBef>
                          <a:spcPts val="0"/>
                        </a:spcBef>
                        <a:spcAft>
                          <a:spcPts val="0"/>
                        </a:spcAft>
                        <a:buClr>
                          <a:srgbClr val="000000"/>
                        </a:buClr>
                        <a:buSzPts val="1050"/>
                        <a:buFont typeface="Arial"/>
                        <a:buNone/>
                      </a:pPr>
                      <a:r>
                        <a:rPr lang="en-GB" sz="1050" u="none" cap="none" strike="noStrike">
                          <a:solidFill>
                            <a:srgbClr val="212121"/>
                          </a:solidFill>
                          <a:highlight>
                            <a:srgbClr val="FFFFFF"/>
                          </a:highlight>
                          <a:latin typeface="Roboto"/>
                          <a:ea typeface="Roboto"/>
                          <a:cs typeface="Roboto"/>
                          <a:sym typeface="Roboto"/>
                        </a:rPr>
                        <a:t>0.972748</a:t>
                      </a:r>
                      <a:endParaRPr sz="1050" u="none" cap="none" strike="noStrike">
                        <a:solidFill>
                          <a:srgbClr val="212121"/>
                        </a:solidFill>
                        <a:highlight>
                          <a:srgbClr val="FFFFFF"/>
                        </a:highlight>
                        <a:latin typeface="Roboto"/>
                        <a:ea typeface="Roboto"/>
                        <a:cs typeface="Roboto"/>
                        <a:sym typeface="Roboto"/>
                      </a:endParaRPr>
                    </a:p>
                  </a:txBody>
                  <a:tcPr marT="66675" marB="66675" marR="66675" marL="66675"/>
                </a:tc>
              </a:tr>
              <a:tr h="403075">
                <a:tc>
                  <a:txBody>
                    <a:bodyPr/>
                    <a:lstStyle/>
                    <a:p>
                      <a:pPr indent="0" lvl="0" marL="0" marR="0" rtl="0" algn="r">
                        <a:lnSpc>
                          <a:spcPct val="115000"/>
                        </a:lnSpc>
                        <a:spcBef>
                          <a:spcPts val="0"/>
                        </a:spcBef>
                        <a:spcAft>
                          <a:spcPts val="0"/>
                        </a:spcAft>
                        <a:buClr>
                          <a:srgbClr val="000000"/>
                        </a:buClr>
                        <a:buSzPts val="1050"/>
                        <a:buFont typeface="Arial"/>
                        <a:buNone/>
                      </a:pPr>
                      <a:r>
                        <a:rPr lang="en-GB" sz="1050" u="none" cap="none" strike="noStrike">
                          <a:solidFill>
                            <a:srgbClr val="212121"/>
                          </a:solidFill>
                          <a:highlight>
                            <a:srgbClr val="FFFFFF"/>
                          </a:highlight>
                          <a:latin typeface="Roboto"/>
                          <a:ea typeface="Roboto"/>
                          <a:cs typeface="Roboto"/>
                          <a:sym typeface="Roboto"/>
                        </a:rPr>
                        <a:t>True</a:t>
                      </a:r>
                      <a:endParaRPr sz="1050" u="none" cap="none" strike="noStrike">
                        <a:solidFill>
                          <a:srgbClr val="212121"/>
                        </a:solidFill>
                        <a:highlight>
                          <a:srgbClr val="FFFFFF"/>
                        </a:highlight>
                        <a:latin typeface="Roboto"/>
                        <a:ea typeface="Roboto"/>
                        <a:cs typeface="Roboto"/>
                        <a:sym typeface="Roboto"/>
                      </a:endParaRPr>
                    </a:p>
                  </a:txBody>
                  <a:tcPr marT="66675" marB="66675" marR="66675" marL="66675"/>
                </a:tc>
                <a:tc>
                  <a:txBody>
                    <a:bodyPr/>
                    <a:lstStyle/>
                    <a:p>
                      <a:pPr indent="0" lvl="0" marL="0" marR="0" rtl="0" algn="r">
                        <a:lnSpc>
                          <a:spcPct val="115000"/>
                        </a:lnSpc>
                        <a:spcBef>
                          <a:spcPts val="0"/>
                        </a:spcBef>
                        <a:spcAft>
                          <a:spcPts val="0"/>
                        </a:spcAft>
                        <a:buClr>
                          <a:srgbClr val="000000"/>
                        </a:buClr>
                        <a:buSzPts val="1050"/>
                        <a:buFont typeface="Arial"/>
                        <a:buNone/>
                      </a:pPr>
                      <a:r>
                        <a:rPr lang="en-GB" sz="1050" u="none" cap="none" strike="noStrike">
                          <a:solidFill>
                            <a:srgbClr val="212121"/>
                          </a:solidFill>
                          <a:highlight>
                            <a:srgbClr val="FFFFFF"/>
                          </a:highlight>
                          <a:latin typeface="Roboto"/>
                          <a:ea typeface="Roboto"/>
                          <a:cs typeface="Roboto"/>
                          <a:sym typeface="Roboto"/>
                        </a:rPr>
                        <a:t>0.0234713</a:t>
                      </a:r>
                      <a:endParaRPr sz="1050" u="none" cap="none" strike="noStrike">
                        <a:solidFill>
                          <a:srgbClr val="212121"/>
                        </a:solidFill>
                        <a:highlight>
                          <a:srgbClr val="FFFFFF"/>
                        </a:highlight>
                        <a:latin typeface="Roboto"/>
                        <a:ea typeface="Roboto"/>
                        <a:cs typeface="Roboto"/>
                        <a:sym typeface="Roboto"/>
                      </a:endParaRPr>
                    </a:p>
                  </a:txBody>
                  <a:tcPr marT="66675" marB="66675" marR="66675" marL="66675"/>
                </a:tc>
                <a:tc>
                  <a:txBody>
                    <a:bodyPr/>
                    <a:lstStyle/>
                    <a:p>
                      <a:pPr indent="0" lvl="0" marL="0" marR="0" rtl="0" algn="r">
                        <a:lnSpc>
                          <a:spcPct val="115000"/>
                        </a:lnSpc>
                        <a:spcBef>
                          <a:spcPts val="0"/>
                        </a:spcBef>
                        <a:spcAft>
                          <a:spcPts val="0"/>
                        </a:spcAft>
                        <a:buClr>
                          <a:srgbClr val="000000"/>
                        </a:buClr>
                        <a:buSzPts val="1050"/>
                        <a:buFont typeface="Arial"/>
                        <a:buNone/>
                      </a:pPr>
                      <a:r>
                        <a:rPr lang="en-GB" sz="1050" u="none" cap="none" strike="noStrike">
                          <a:solidFill>
                            <a:srgbClr val="212121"/>
                          </a:solidFill>
                          <a:highlight>
                            <a:srgbClr val="FFFFFF"/>
                          </a:highlight>
                          <a:latin typeface="Roboto"/>
                          <a:ea typeface="Roboto"/>
                          <a:cs typeface="Roboto"/>
                          <a:sym typeface="Roboto"/>
                        </a:rPr>
                        <a:t>0.976529</a:t>
                      </a:r>
                      <a:endParaRPr sz="1050" u="none" cap="none" strike="noStrike">
                        <a:solidFill>
                          <a:srgbClr val="212121"/>
                        </a:solidFill>
                        <a:highlight>
                          <a:srgbClr val="FFFFFF"/>
                        </a:highlight>
                        <a:latin typeface="Roboto"/>
                        <a:ea typeface="Roboto"/>
                        <a:cs typeface="Roboto"/>
                        <a:sym typeface="Roboto"/>
                      </a:endParaRPr>
                    </a:p>
                  </a:txBody>
                  <a:tcPr marT="66675" marB="66675" marR="66675" marL="66675"/>
                </a:tc>
              </a:tr>
              <a:tr h="403075">
                <a:tc>
                  <a:txBody>
                    <a:bodyPr/>
                    <a:lstStyle/>
                    <a:p>
                      <a:pPr indent="0" lvl="0" marL="0" marR="0" rtl="0" algn="r">
                        <a:lnSpc>
                          <a:spcPct val="115000"/>
                        </a:lnSpc>
                        <a:spcBef>
                          <a:spcPts val="0"/>
                        </a:spcBef>
                        <a:spcAft>
                          <a:spcPts val="0"/>
                        </a:spcAft>
                        <a:buClr>
                          <a:srgbClr val="000000"/>
                        </a:buClr>
                        <a:buSzPts val="1050"/>
                        <a:buFont typeface="Arial"/>
                        <a:buNone/>
                      </a:pPr>
                      <a:r>
                        <a:rPr lang="en-GB" sz="1050" u="none" cap="none" strike="noStrike">
                          <a:solidFill>
                            <a:srgbClr val="212121"/>
                          </a:solidFill>
                          <a:highlight>
                            <a:srgbClr val="FFFFFF"/>
                          </a:highlight>
                          <a:latin typeface="Roboto"/>
                          <a:ea typeface="Roboto"/>
                          <a:cs typeface="Roboto"/>
                          <a:sym typeface="Roboto"/>
                        </a:rPr>
                        <a:t>True</a:t>
                      </a:r>
                      <a:endParaRPr sz="1050" u="none" cap="none" strike="noStrike">
                        <a:solidFill>
                          <a:srgbClr val="212121"/>
                        </a:solidFill>
                        <a:highlight>
                          <a:srgbClr val="FFFFFF"/>
                        </a:highlight>
                        <a:latin typeface="Roboto"/>
                        <a:ea typeface="Roboto"/>
                        <a:cs typeface="Roboto"/>
                        <a:sym typeface="Roboto"/>
                      </a:endParaRPr>
                    </a:p>
                  </a:txBody>
                  <a:tcPr marT="66675" marB="66675" marR="66675" marL="66675"/>
                </a:tc>
                <a:tc>
                  <a:txBody>
                    <a:bodyPr/>
                    <a:lstStyle/>
                    <a:p>
                      <a:pPr indent="0" lvl="0" marL="0" marR="0" rtl="0" algn="r">
                        <a:lnSpc>
                          <a:spcPct val="115000"/>
                        </a:lnSpc>
                        <a:spcBef>
                          <a:spcPts val="0"/>
                        </a:spcBef>
                        <a:spcAft>
                          <a:spcPts val="0"/>
                        </a:spcAft>
                        <a:buClr>
                          <a:srgbClr val="000000"/>
                        </a:buClr>
                        <a:buSzPts val="1050"/>
                        <a:buFont typeface="Arial"/>
                        <a:buNone/>
                      </a:pPr>
                      <a:r>
                        <a:rPr lang="en-GB" sz="1050" u="none" cap="none" strike="noStrike">
                          <a:solidFill>
                            <a:srgbClr val="212121"/>
                          </a:solidFill>
                          <a:highlight>
                            <a:srgbClr val="FFFFFF"/>
                          </a:highlight>
                          <a:latin typeface="Roboto"/>
                          <a:ea typeface="Roboto"/>
                          <a:cs typeface="Roboto"/>
                          <a:sym typeface="Roboto"/>
                        </a:rPr>
                        <a:t>0.459125</a:t>
                      </a:r>
                      <a:endParaRPr sz="1050" u="none" cap="none" strike="noStrike">
                        <a:solidFill>
                          <a:srgbClr val="212121"/>
                        </a:solidFill>
                        <a:highlight>
                          <a:srgbClr val="FFFFFF"/>
                        </a:highlight>
                        <a:latin typeface="Roboto"/>
                        <a:ea typeface="Roboto"/>
                        <a:cs typeface="Roboto"/>
                        <a:sym typeface="Roboto"/>
                      </a:endParaRPr>
                    </a:p>
                  </a:txBody>
                  <a:tcPr marT="66675" marB="66675" marR="66675" marL="66675"/>
                </a:tc>
                <a:tc>
                  <a:txBody>
                    <a:bodyPr/>
                    <a:lstStyle/>
                    <a:p>
                      <a:pPr indent="0" lvl="0" marL="0" marR="0" rtl="0" algn="r">
                        <a:lnSpc>
                          <a:spcPct val="115000"/>
                        </a:lnSpc>
                        <a:spcBef>
                          <a:spcPts val="0"/>
                        </a:spcBef>
                        <a:spcAft>
                          <a:spcPts val="0"/>
                        </a:spcAft>
                        <a:buClr>
                          <a:srgbClr val="000000"/>
                        </a:buClr>
                        <a:buSzPts val="1050"/>
                        <a:buFont typeface="Arial"/>
                        <a:buNone/>
                      </a:pPr>
                      <a:r>
                        <a:rPr lang="en-GB" sz="1050" u="none" cap="none" strike="noStrike">
                          <a:solidFill>
                            <a:srgbClr val="212121"/>
                          </a:solidFill>
                          <a:highlight>
                            <a:srgbClr val="FFFFFF"/>
                          </a:highlight>
                          <a:latin typeface="Roboto"/>
                          <a:ea typeface="Roboto"/>
                          <a:cs typeface="Roboto"/>
                          <a:sym typeface="Roboto"/>
                        </a:rPr>
                        <a:t>0.540875</a:t>
                      </a:r>
                      <a:endParaRPr sz="1050" u="none" cap="none" strike="noStrike">
                        <a:solidFill>
                          <a:srgbClr val="212121"/>
                        </a:solidFill>
                        <a:highlight>
                          <a:srgbClr val="FFFFFF"/>
                        </a:highlight>
                        <a:latin typeface="Roboto"/>
                        <a:ea typeface="Roboto"/>
                        <a:cs typeface="Roboto"/>
                        <a:sym typeface="Roboto"/>
                      </a:endParaRPr>
                    </a:p>
                  </a:txBody>
                  <a:tcPr marT="66675" marB="66675" marR="66675" marL="66675"/>
                </a:tc>
              </a:tr>
            </a:tbl>
          </a:graphicData>
        </a:graphic>
      </p:graphicFrame>
      <p:pic>
        <p:nvPicPr>
          <p:cNvPr descr="A screenshot of a computer&#10;&#10;Description automatically generated" id="401" name="Google Shape;401;p15"/>
          <p:cNvPicPr preferRelativeResize="0"/>
          <p:nvPr/>
        </p:nvPicPr>
        <p:blipFill rotWithShape="1">
          <a:blip r:embed="rId4">
            <a:alphaModFix/>
          </a:blip>
          <a:srcRect b="0" l="0" r="0" t="0"/>
          <a:stretch/>
        </p:blipFill>
        <p:spPr>
          <a:xfrm>
            <a:off x="3172614" y="4849163"/>
            <a:ext cx="9019362" cy="2008712"/>
          </a:xfrm>
          <a:prstGeom prst="rect">
            <a:avLst/>
          </a:prstGeom>
          <a:noFill/>
          <a:ln>
            <a:noFill/>
          </a:ln>
        </p:spPr>
      </p:pic>
      <p:pic>
        <p:nvPicPr>
          <p:cNvPr descr="A screenshot of a website" id="402" name="Google Shape;402;p15"/>
          <p:cNvPicPr preferRelativeResize="0"/>
          <p:nvPr/>
        </p:nvPicPr>
        <p:blipFill rotWithShape="1">
          <a:blip r:embed="rId5">
            <a:alphaModFix/>
          </a:blip>
          <a:srcRect b="0" l="0" r="0" t="0"/>
          <a:stretch/>
        </p:blipFill>
        <p:spPr>
          <a:xfrm>
            <a:off x="3172613" y="2293578"/>
            <a:ext cx="9053987" cy="237705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pic>
        <p:nvPicPr>
          <p:cNvPr descr="Modern and Luxury Shooting star design logo or icon template with gold color effects" id="407" name="Google Shape;407;p16"/>
          <p:cNvPicPr preferRelativeResize="0"/>
          <p:nvPr/>
        </p:nvPicPr>
        <p:blipFill rotWithShape="1">
          <a:blip r:embed="rId3">
            <a:alphaModFix/>
          </a:blip>
          <a:srcRect b="0" l="0" r="0" t="0"/>
          <a:stretch/>
        </p:blipFill>
        <p:spPr>
          <a:xfrm>
            <a:off x="-1" y="5867401"/>
            <a:ext cx="3243943" cy="859972"/>
          </a:xfrm>
          <a:prstGeom prst="rect">
            <a:avLst/>
          </a:prstGeom>
          <a:noFill/>
          <a:ln>
            <a:noFill/>
          </a:ln>
        </p:spPr>
      </p:pic>
      <p:sp>
        <p:nvSpPr>
          <p:cNvPr id="408" name="Google Shape;408;p16"/>
          <p:cNvSpPr txBox="1"/>
          <p:nvPr/>
        </p:nvSpPr>
        <p:spPr>
          <a:xfrm>
            <a:off x="-36128" y="-271480"/>
            <a:ext cx="12262753" cy="929555"/>
          </a:xfrm>
          <a:prstGeom prst="rect">
            <a:avLst/>
          </a:prstGeom>
          <a:solidFill>
            <a:schemeClr val="lt1"/>
          </a:solidFill>
          <a:ln>
            <a:noFill/>
          </a:ln>
        </p:spPr>
        <p:txBody>
          <a:bodyPr anchorCtr="0" anchor="t" bIns="91425" lIns="91425" spcFirstLastPara="1" rIns="91425" wrap="square" tIns="91425">
            <a:noAutofit/>
          </a:bodyPr>
          <a:lstStyle/>
          <a:p>
            <a:pPr indent="0" lvl="0" marL="0" marR="91440" rtl="0" algn="l">
              <a:lnSpc>
                <a:spcPct val="162000"/>
              </a:lnSpc>
              <a:spcBef>
                <a:spcPts val="1400"/>
              </a:spcBef>
              <a:spcAft>
                <a:spcPts val="0"/>
              </a:spcAft>
              <a:buClr>
                <a:srgbClr val="000000"/>
              </a:buClr>
              <a:buSzPts val="2800"/>
              <a:buFont typeface="Arial"/>
              <a:buNone/>
            </a:pPr>
            <a:r>
              <a:rPr b="1" i="0" lang="en-GB" sz="2800" u="none" cap="none" strike="noStrike">
                <a:solidFill>
                  <a:schemeClr val="dk1"/>
                </a:solidFill>
                <a:latin typeface="Times New Roman"/>
                <a:ea typeface="Times New Roman"/>
                <a:cs typeface="Times New Roman"/>
                <a:sym typeface="Times New Roman"/>
              </a:rPr>
              <a:t>Conclusion</a:t>
            </a:r>
            <a:r>
              <a:rPr b="1" i="0" lang="en-GB" sz="3200" u="none" cap="none" strike="noStrike">
                <a:solidFill>
                  <a:schemeClr val="dk1"/>
                </a:solidFill>
                <a:latin typeface="Times New Roman"/>
                <a:ea typeface="Times New Roman"/>
                <a:cs typeface="Times New Roman"/>
                <a:sym typeface="Times New Roman"/>
              </a:rPr>
              <a:t> </a:t>
            </a:r>
            <a:endParaRPr b="0" i="0" sz="3200" u="none" cap="none" strike="noStrike">
              <a:solidFill>
                <a:schemeClr val="lt1"/>
              </a:solidFill>
              <a:latin typeface="Gill Sans"/>
              <a:ea typeface="Gill Sans"/>
              <a:cs typeface="Gill Sans"/>
              <a:sym typeface="Gill Sans"/>
            </a:endParaRPr>
          </a:p>
        </p:txBody>
      </p:sp>
      <p:sp>
        <p:nvSpPr>
          <p:cNvPr id="409" name="Google Shape;409;p16"/>
          <p:cNvSpPr txBox="1"/>
          <p:nvPr/>
        </p:nvSpPr>
        <p:spPr>
          <a:xfrm>
            <a:off x="69275" y="692725"/>
            <a:ext cx="12122700" cy="426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Gill Sans"/>
              <a:ea typeface="Gill Sans"/>
              <a:cs typeface="Gill Sans"/>
              <a:sym typeface="Gill Sans"/>
            </a:endParaRPr>
          </a:p>
        </p:txBody>
      </p:sp>
      <p:sp>
        <p:nvSpPr>
          <p:cNvPr id="410" name="Google Shape;410;p16"/>
          <p:cNvSpPr txBox="1"/>
          <p:nvPr/>
        </p:nvSpPr>
        <p:spPr>
          <a:xfrm>
            <a:off x="-36128" y="658075"/>
            <a:ext cx="12262753" cy="61998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300"/>
              <a:buFont typeface="Arial"/>
              <a:buNone/>
            </a:pPr>
            <a:r>
              <a:rPr b="0" i="0" lang="en-GB" sz="2300" u="none" cap="none" strike="noStrike">
                <a:solidFill>
                  <a:schemeClr val="dk1"/>
                </a:solidFill>
                <a:latin typeface="Arial"/>
                <a:ea typeface="Arial"/>
                <a:cs typeface="Arial"/>
                <a:sym typeface="Arial"/>
              </a:rPr>
              <a:t>The task successfully demonstrated the application of AutoML techniques to build an accurate and interpretable predictive model for the Spaceship Titanic dataset. </a:t>
            </a:r>
            <a:endParaRPr/>
          </a:p>
          <a:p>
            <a:pPr indent="0" lvl="0" marL="0" marR="0" rtl="0" algn="l">
              <a:lnSpc>
                <a:spcPct val="115000"/>
              </a:lnSpc>
              <a:spcBef>
                <a:spcPts val="0"/>
              </a:spcBef>
              <a:spcAft>
                <a:spcPts val="0"/>
              </a:spcAft>
              <a:buClr>
                <a:srgbClr val="000000"/>
              </a:buClr>
              <a:buSzPts val="2300"/>
              <a:buFont typeface="Arial"/>
              <a:buNone/>
            </a:pPr>
            <a:r>
              <a:rPr b="0" i="0" lang="en-GB" sz="2300" u="none" cap="none" strike="noStrike">
                <a:solidFill>
                  <a:schemeClr val="dk1"/>
                </a:solidFill>
                <a:latin typeface="Arial"/>
                <a:ea typeface="Arial"/>
                <a:cs typeface="Arial"/>
                <a:sym typeface="Arial"/>
              </a:rPr>
              <a:t>Key findings include:</a:t>
            </a:r>
            <a:endParaRPr/>
          </a:p>
          <a:p>
            <a:pPr indent="0" lvl="0" marL="0" marR="0" rtl="0" algn="l">
              <a:lnSpc>
                <a:spcPct val="115000"/>
              </a:lnSpc>
              <a:spcBef>
                <a:spcPts val="0"/>
              </a:spcBef>
              <a:spcAft>
                <a:spcPts val="0"/>
              </a:spcAft>
              <a:buClr>
                <a:srgbClr val="000000"/>
              </a:buClr>
              <a:buSzPts val="2300"/>
              <a:buFont typeface="Arial"/>
              <a:buNone/>
            </a:pPr>
            <a:r>
              <a:rPr b="0" i="0" lang="en-GB" sz="2300" u="none" cap="none" strike="noStrike">
                <a:solidFill>
                  <a:schemeClr val="dk1"/>
                </a:solidFill>
                <a:latin typeface="Arial"/>
                <a:ea typeface="Arial"/>
                <a:cs typeface="Arial"/>
                <a:sym typeface="Arial"/>
              </a:rPr>
              <a:t>⮚ H2O AutoML's Effectiveness: The AutoML process efficiently selected the best model, a Stacked Ensemble, with AUC of 0.8742, highlighting the benefits of automation in machine learning. </a:t>
            </a:r>
            <a:endParaRPr/>
          </a:p>
          <a:p>
            <a:pPr indent="0" lvl="0" marL="0" marR="0" rtl="0" algn="l">
              <a:lnSpc>
                <a:spcPct val="115000"/>
              </a:lnSpc>
              <a:spcBef>
                <a:spcPts val="0"/>
              </a:spcBef>
              <a:spcAft>
                <a:spcPts val="0"/>
              </a:spcAft>
              <a:buClr>
                <a:srgbClr val="000000"/>
              </a:buClr>
              <a:buSzPts val="2300"/>
              <a:buFont typeface="Arial"/>
              <a:buNone/>
            </a:pPr>
            <a:r>
              <a:rPr b="0" i="0" lang="en-GB" sz="2300" u="none" cap="none" strike="noStrike">
                <a:solidFill>
                  <a:schemeClr val="dk1"/>
                </a:solidFill>
                <a:latin typeface="Arial"/>
                <a:ea typeface="Arial"/>
                <a:cs typeface="Arial"/>
                <a:sym typeface="Arial"/>
              </a:rPr>
              <a:t>⮚ Significant Predictors: Features such as Age, and other expenditures were identified as significant predictors of whether passengers were transported, providing actionable insights. </a:t>
            </a:r>
            <a:endParaRPr/>
          </a:p>
          <a:p>
            <a:pPr indent="0" lvl="0" marL="0" marR="0" rtl="0" algn="l">
              <a:lnSpc>
                <a:spcPct val="115000"/>
              </a:lnSpc>
              <a:spcBef>
                <a:spcPts val="0"/>
              </a:spcBef>
              <a:spcAft>
                <a:spcPts val="0"/>
              </a:spcAft>
              <a:buClr>
                <a:srgbClr val="000000"/>
              </a:buClr>
              <a:buSzPts val="2300"/>
              <a:buFont typeface="Arial"/>
              <a:buNone/>
            </a:pPr>
            <a:r>
              <a:rPr b="0" i="0" lang="en-GB" sz="2300" u="none" cap="none" strike="noStrike">
                <a:solidFill>
                  <a:schemeClr val="dk1"/>
                </a:solidFill>
                <a:latin typeface="Arial"/>
                <a:ea typeface="Arial"/>
                <a:cs typeface="Arial"/>
                <a:sym typeface="Arial"/>
              </a:rPr>
              <a:t>⮚ Balanced Performance Metrics: The model exhibited balanced performance metrics, making it reliable for binary classification tasks.</a:t>
            </a:r>
            <a:endParaRPr/>
          </a:p>
          <a:p>
            <a:pPr indent="-342900" lvl="0" marL="342900" marR="0" rtl="0" algn="l">
              <a:lnSpc>
                <a:spcPct val="115000"/>
              </a:lnSpc>
              <a:spcBef>
                <a:spcPts val="0"/>
              </a:spcBef>
              <a:spcAft>
                <a:spcPts val="0"/>
              </a:spcAft>
              <a:buClr>
                <a:srgbClr val="000000"/>
              </a:buClr>
              <a:buSzPts val="2300"/>
              <a:buFont typeface="Noto Sans Symbols"/>
              <a:buChar char="⮚"/>
            </a:pPr>
            <a:r>
              <a:rPr b="0" i="0" lang="en-GB" sz="2300" u="none" cap="none" strike="noStrike">
                <a:solidFill>
                  <a:schemeClr val="dk1"/>
                </a:solidFill>
                <a:latin typeface="Arial"/>
                <a:ea typeface="Arial"/>
                <a:cs typeface="Arial"/>
                <a:sym typeface="Arial"/>
              </a:rPr>
              <a:t>Despite the promising results, there are several limitations to consider like; </a:t>
            </a:r>
            <a:endParaRPr/>
          </a:p>
          <a:p>
            <a:pPr indent="0" lvl="0" marL="0" marR="0" rtl="0" algn="l">
              <a:lnSpc>
                <a:spcPct val="115000"/>
              </a:lnSpc>
              <a:spcBef>
                <a:spcPts val="0"/>
              </a:spcBef>
              <a:spcAft>
                <a:spcPts val="0"/>
              </a:spcAft>
              <a:buClr>
                <a:srgbClr val="000000"/>
              </a:buClr>
              <a:buSzPts val="2300"/>
              <a:buFont typeface="Noto Sans Symbols"/>
              <a:buNone/>
            </a:pPr>
            <a:r>
              <a:rPr b="0" i="0" lang="en-GB" sz="2300" u="none" cap="none" strike="noStrike">
                <a:solidFill>
                  <a:schemeClr val="dk1"/>
                </a:solidFill>
                <a:latin typeface="Arial"/>
                <a:ea typeface="Arial"/>
                <a:cs typeface="Arial"/>
                <a:sym typeface="Arial"/>
              </a:rPr>
              <a:t> Data Imbalance: Certain subcategories within the dataset are imbalanced, despite the target variable (Transported) being reasonably balanced. The robustness of the model may be impacted, for instance, by the fact that some home planets or cabin classes have fewer instances than others.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17"/>
          <p:cNvSpPr txBox="1"/>
          <p:nvPr>
            <p:ph type="title"/>
          </p:nvPr>
        </p:nvSpPr>
        <p:spPr>
          <a:xfrm>
            <a:off x="317742" y="130627"/>
            <a:ext cx="5179330" cy="2841829"/>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Clr>
                <a:schemeClr val="lt1"/>
              </a:buClr>
              <a:buSzPts val="5400"/>
              <a:buFont typeface="Play"/>
              <a:buNone/>
            </a:pPr>
            <a:r>
              <a:rPr lang="en-GB" sz="6600">
                <a:solidFill>
                  <a:srgbClr val="A5A5A5"/>
                </a:solidFill>
              </a:rPr>
              <a:t>Thank you</a:t>
            </a:r>
            <a:endParaRPr/>
          </a:p>
        </p:txBody>
      </p:sp>
      <p:pic>
        <p:nvPicPr>
          <p:cNvPr descr="Stars in the sky with stars&#10;&#10;Description automatically generated" id="416" name="Google Shape;416;p17"/>
          <p:cNvPicPr preferRelativeResize="0"/>
          <p:nvPr/>
        </p:nvPicPr>
        <p:blipFill rotWithShape="1">
          <a:blip r:embed="rId3">
            <a:alphaModFix/>
          </a:blip>
          <a:srcRect b="0" l="0" r="0" t="0"/>
          <a:stretch/>
        </p:blipFill>
        <p:spPr>
          <a:xfrm>
            <a:off x="6562462" y="0"/>
            <a:ext cx="4710655" cy="6858000"/>
          </a:xfrm>
          <a:prstGeom prst="rect">
            <a:avLst/>
          </a:prstGeom>
          <a:noFill/>
          <a:ln>
            <a:noFill/>
          </a:ln>
        </p:spPr>
      </p:pic>
      <p:pic>
        <p:nvPicPr>
          <p:cNvPr descr="Stars in the sky with stars" id="417" name="Google Shape;417;p17"/>
          <p:cNvPicPr preferRelativeResize="0"/>
          <p:nvPr>
            <p:ph idx="2" type="pic"/>
          </p:nvPr>
        </p:nvPicPr>
        <p:blipFill rotWithShape="1">
          <a:blip r:embed="rId3">
            <a:alphaModFix/>
          </a:blip>
          <a:srcRect b="0" l="23784" r="23783" t="0"/>
          <a:stretch/>
        </p:blipFill>
        <p:spPr>
          <a:xfrm>
            <a:off x="6415955" y="0"/>
            <a:ext cx="5776045" cy="6858000"/>
          </a:xfrm>
          <a:prstGeom prst="rect">
            <a:avLst/>
          </a:prstGeom>
          <a:noFill/>
          <a:ln>
            <a:noFill/>
          </a:ln>
        </p:spPr>
      </p:pic>
      <p:pic>
        <p:nvPicPr>
          <p:cNvPr descr="Modern and Luxury Shooting star design logo or icon template with gold color effects" id="418" name="Google Shape;418;p17"/>
          <p:cNvPicPr preferRelativeResize="0"/>
          <p:nvPr/>
        </p:nvPicPr>
        <p:blipFill rotWithShape="1">
          <a:blip r:embed="rId4">
            <a:alphaModFix/>
          </a:blip>
          <a:srcRect b="0" l="0" r="0" t="0"/>
          <a:stretch/>
        </p:blipFill>
        <p:spPr>
          <a:xfrm>
            <a:off x="-1" y="5867401"/>
            <a:ext cx="3243943" cy="85997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descr="Modern and Luxury Shooting star design logo or icon template with gold color effects" id="270" name="Google Shape;270;p2"/>
          <p:cNvPicPr preferRelativeResize="0"/>
          <p:nvPr/>
        </p:nvPicPr>
        <p:blipFill rotWithShape="1">
          <a:blip r:embed="rId3">
            <a:alphaModFix/>
          </a:blip>
          <a:srcRect b="0" l="0" r="0" t="0"/>
          <a:stretch/>
        </p:blipFill>
        <p:spPr>
          <a:xfrm>
            <a:off x="-1" y="5867401"/>
            <a:ext cx="3243943" cy="859972"/>
          </a:xfrm>
          <a:prstGeom prst="rect">
            <a:avLst/>
          </a:prstGeom>
          <a:noFill/>
          <a:ln>
            <a:noFill/>
          </a:ln>
        </p:spPr>
      </p:pic>
      <p:sp>
        <p:nvSpPr>
          <p:cNvPr id="271" name="Google Shape;271;p2"/>
          <p:cNvSpPr txBox="1"/>
          <p:nvPr/>
        </p:nvSpPr>
        <p:spPr>
          <a:xfrm>
            <a:off x="0" y="156775"/>
            <a:ext cx="12191999" cy="5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Calibri"/>
                <a:ea typeface="Calibri"/>
                <a:cs typeface="Calibri"/>
                <a:sym typeface="Calibri"/>
              </a:rPr>
              <a:t>INTRODUCTION</a:t>
            </a:r>
            <a:endParaRPr b="0" i="0" sz="2000" u="none" cap="none" strike="noStrike">
              <a:solidFill>
                <a:srgbClr val="000000"/>
              </a:solidFill>
              <a:latin typeface="Arial"/>
              <a:ea typeface="Arial"/>
              <a:cs typeface="Arial"/>
              <a:sym typeface="Arial"/>
            </a:endParaRPr>
          </a:p>
        </p:txBody>
      </p:sp>
      <p:sp>
        <p:nvSpPr>
          <p:cNvPr id="272" name="Google Shape;272;p2"/>
          <p:cNvSpPr txBox="1"/>
          <p:nvPr/>
        </p:nvSpPr>
        <p:spPr>
          <a:xfrm flipH="1">
            <a:off x="-40415" y="741775"/>
            <a:ext cx="12232414" cy="7171154"/>
          </a:xfrm>
          <a:prstGeom prst="rect">
            <a:avLst/>
          </a:prstGeom>
          <a:solidFill>
            <a:schemeClr val="lt1"/>
          </a:solid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200"/>
              <a:buFont typeface="Arial"/>
              <a:buChar char="•"/>
            </a:pPr>
            <a:r>
              <a:rPr b="0" i="0" lang="en-GB" sz="2200" u="none" cap="none" strike="noStrike">
                <a:solidFill>
                  <a:srgbClr val="000000"/>
                </a:solidFill>
                <a:highlight>
                  <a:srgbClr val="FFFFFF"/>
                </a:highlight>
                <a:latin typeface="Arial"/>
                <a:ea typeface="Arial"/>
                <a:cs typeface="Arial"/>
                <a:sym typeface="Arial"/>
              </a:rPr>
              <a:t>This </a:t>
            </a:r>
            <a:r>
              <a:rPr b="0" i="0" lang="en-GB" sz="2200" u="none" cap="none" strike="noStrike">
                <a:solidFill>
                  <a:srgbClr val="212121"/>
                </a:solidFill>
                <a:highlight>
                  <a:srgbClr val="FFFFFF"/>
                </a:highlight>
                <a:latin typeface="Roboto"/>
                <a:ea typeface="Roboto"/>
                <a:cs typeface="Roboto"/>
                <a:sym typeface="Roboto"/>
              </a:rPr>
              <a:t>group, SHOOTING</a:t>
            </a:r>
            <a:r>
              <a:rPr b="1" i="0" lang="en-GB" sz="2200" u="none" cap="none" strike="noStrike">
                <a:solidFill>
                  <a:srgbClr val="212121"/>
                </a:solidFill>
                <a:highlight>
                  <a:srgbClr val="FFFFFF"/>
                </a:highlight>
                <a:latin typeface="Roboto"/>
                <a:ea typeface="Roboto"/>
                <a:cs typeface="Roboto"/>
                <a:sym typeface="Roboto"/>
              </a:rPr>
              <a:t> STARS,</a:t>
            </a:r>
            <a:r>
              <a:rPr b="0" i="0" lang="en-GB" sz="2200" u="none" cap="none" strike="noStrike">
                <a:solidFill>
                  <a:srgbClr val="212121"/>
                </a:solidFill>
                <a:highlight>
                  <a:srgbClr val="FFFFFF"/>
                </a:highlight>
                <a:latin typeface="Roboto"/>
                <a:ea typeface="Roboto"/>
                <a:cs typeface="Roboto"/>
                <a:sym typeface="Roboto"/>
              </a:rPr>
              <a:t> is tasked to use the spaceship dataset retrieved from its computer system to predict which "passengers" were "transported" (target variable) successfully to the alternate ship using…</a:t>
            </a:r>
            <a:endParaRPr b="0" i="0" sz="2200" u="none" cap="none" strike="noStrike">
              <a:solidFill>
                <a:srgbClr val="212121"/>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212121"/>
              </a:solidFill>
              <a:highlight>
                <a:srgbClr val="FFFFFF"/>
              </a:highlight>
              <a:latin typeface="Roboto"/>
              <a:ea typeface="Roboto"/>
              <a:cs typeface="Roboto"/>
              <a:sym typeface="Roboto"/>
            </a:endParaRPr>
          </a:p>
          <a:p>
            <a:pPr indent="-285750" lvl="0" marL="285750" marR="0" rtl="0" algn="l">
              <a:lnSpc>
                <a:spcPct val="100000"/>
              </a:lnSpc>
              <a:spcBef>
                <a:spcPts val="0"/>
              </a:spcBef>
              <a:spcAft>
                <a:spcPts val="0"/>
              </a:spcAft>
              <a:buClr>
                <a:srgbClr val="212121"/>
              </a:buClr>
              <a:buSzPts val="2200"/>
              <a:buFont typeface="Roboto"/>
              <a:buChar char="•"/>
            </a:pPr>
            <a:r>
              <a:rPr b="0" i="0" lang="en-GB" sz="2200" u="none" cap="none" strike="noStrike">
                <a:solidFill>
                  <a:srgbClr val="212121"/>
                </a:solidFill>
                <a:highlight>
                  <a:schemeClr val="lt1"/>
                </a:highlight>
                <a:latin typeface="Roboto"/>
                <a:ea typeface="Roboto"/>
                <a:cs typeface="Roboto"/>
                <a:sym typeface="Roboto"/>
              </a:rPr>
              <a:t>Spaceship Titanic Datasets files of train.csv and test.csv</a:t>
            </a:r>
            <a:endParaRPr b="0" i="0" sz="2200" u="none" cap="none" strike="noStrike">
              <a:solidFill>
                <a:srgbClr val="212121"/>
              </a:solidFill>
              <a:highlight>
                <a:schemeClr val="lt1"/>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212121"/>
              </a:solidFill>
              <a:highlight>
                <a:schemeClr val="lt1"/>
              </a:highlight>
              <a:latin typeface="Roboto"/>
              <a:ea typeface="Roboto"/>
              <a:cs typeface="Roboto"/>
              <a:sym typeface="Roboto"/>
            </a:endParaRPr>
          </a:p>
          <a:p>
            <a:pPr indent="-285750" lvl="0" marL="285750" marR="0" rtl="0" algn="l">
              <a:lnSpc>
                <a:spcPct val="100000"/>
              </a:lnSpc>
              <a:spcBef>
                <a:spcPts val="0"/>
              </a:spcBef>
              <a:spcAft>
                <a:spcPts val="0"/>
              </a:spcAft>
              <a:buClr>
                <a:srgbClr val="212121"/>
              </a:buClr>
              <a:buSzPts val="2200"/>
              <a:buFont typeface="Roboto"/>
              <a:buChar char="•"/>
            </a:pPr>
            <a:r>
              <a:rPr b="0" i="0" lang="en-GB" sz="2200" u="none" cap="none" strike="noStrike">
                <a:solidFill>
                  <a:srgbClr val="212121"/>
                </a:solidFill>
                <a:highlight>
                  <a:srgbClr val="FFFFFF"/>
                </a:highlight>
                <a:latin typeface="Roboto"/>
                <a:ea typeface="Roboto"/>
                <a:cs typeface="Roboto"/>
                <a:sym typeface="Roboto"/>
              </a:rPr>
              <a:t>Exploratory Data Analysis was used to understand the distribution, relationship and anomalies within the datasets</a:t>
            </a:r>
            <a:endParaRPr b="0" i="0" sz="2200" u="none" cap="none" strike="noStrike">
              <a:solidFill>
                <a:srgbClr val="212121"/>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212121"/>
              </a:solidFill>
              <a:highlight>
                <a:srgbClr val="FFFFFF"/>
              </a:highlight>
              <a:latin typeface="Roboto"/>
              <a:ea typeface="Roboto"/>
              <a:cs typeface="Roboto"/>
              <a:sym typeface="Roboto"/>
            </a:endParaRPr>
          </a:p>
          <a:p>
            <a:pPr indent="-285750" lvl="0" marL="285750" marR="0" rtl="0" algn="l">
              <a:lnSpc>
                <a:spcPct val="100000"/>
              </a:lnSpc>
              <a:spcBef>
                <a:spcPts val="0"/>
              </a:spcBef>
              <a:spcAft>
                <a:spcPts val="0"/>
              </a:spcAft>
              <a:buClr>
                <a:srgbClr val="212121"/>
              </a:buClr>
              <a:buSzPts val="2200"/>
              <a:buFont typeface="Roboto"/>
              <a:buChar char="•"/>
            </a:pPr>
            <a:r>
              <a:rPr b="0" i="0" lang="en-GB" sz="2200" u="none" cap="none" strike="noStrike">
                <a:solidFill>
                  <a:srgbClr val="212121"/>
                </a:solidFill>
                <a:highlight>
                  <a:srgbClr val="FFFFFF"/>
                </a:highlight>
                <a:latin typeface="Roboto"/>
                <a:ea typeface="Roboto"/>
                <a:cs typeface="Roboto"/>
                <a:sym typeface="Roboto"/>
              </a:rPr>
              <a:t>Decision Tree Classifier, Logistic Regression, XGboost Classifier, H2O AutoML were all employed in this classification Learning</a:t>
            </a:r>
            <a:endParaRPr b="0" i="0" sz="2200" u="none" cap="none" strike="noStrike">
              <a:solidFill>
                <a:srgbClr val="212121"/>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212121"/>
              </a:solidFill>
              <a:highlight>
                <a:srgbClr val="FFFFFF"/>
              </a:highlight>
              <a:latin typeface="Roboto"/>
              <a:ea typeface="Roboto"/>
              <a:cs typeface="Roboto"/>
              <a:sym typeface="Roboto"/>
            </a:endParaRPr>
          </a:p>
          <a:p>
            <a:pPr indent="-285750" lvl="0" marL="285750" marR="0" rtl="0" algn="l">
              <a:lnSpc>
                <a:spcPct val="100000"/>
              </a:lnSpc>
              <a:spcBef>
                <a:spcPts val="0"/>
              </a:spcBef>
              <a:spcAft>
                <a:spcPts val="0"/>
              </a:spcAft>
              <a:buClr>
                <a:srgbClr val="212121"/>
              </a:buClr>
              <a:buSzPts val="2200"/>
              <a:buFont typeface="Roboto"/>
              <a:buChar char="•"/>
            </a:pPr>
            <a:r>
              <a:rPr b="0" i="0" lang="en-GB" sz="2200" u="none" cap="none" strike="noStrike">
                <a:solidFill>
                  <a:srgbClr val="212121"/>
                </a:solidFill>
                <a:highlight>
                  <a:srgbClr val="FFFFFF"/>
                </a:highlight>
                <a:latin typeface="Roboto"/>
                <a:ea typeface="Roboto"/>
                <a:cs typeface="Roboto"/>
                <a:sym typeface="Roboto"/>
              </a:rPr>
              <a:t>Explainable AI (XAI) techniques was applied for interpretability.</a:t>
            </a:r>
            <a:endParaRPr b="0" i="0" sz="2200" u="none" cap="none" strike="noStrike">
              <a:solidFill>
                <a:srgbClr val="212121"/>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212121"/>
              </a:solidFill>
              <a:highlight>
                <a:srgbClr val="FFFFFF"/>
              </a:highlight>
              <a:latin typeface="Roboto"/>
              <a:ea typeface="Roboto"/>
              <a:cs typeface="Roboto"/>
              <a:sym typeface="Roboto"/>
            </a:endParaRPr>
          </a:p>
          <a:p>
            <a:pPr indent="-285750" lvl="0" marL="285750" marR="0" rtl="0" algn="l">
              <a:lnSpc>
                <a:spcPct val="100000"/>
              </a:lnSpc>
              <a:spcBef>
                <a:spcPts val="0"/>
              </a:spcBef>
              <a:spcAft>
                <a:spcPts val="0"/>
              </a:spcAft>
              <a:buClr>
                <a:srgbClr val="212121"/>
              </a:buClr>
              <a:buSzPts val="2200"/>
              <a:buFont typeface="Roboto"/>
              <a:buChar char="•"/>
            </a:pPr>
            <a:r>
              <a:rPr b="0" i="0" lang="en-GB" sz="2200" u="none" cap="none" strike="noStrike">
                <a:solidFill>
                  <a:srgbClr val="212121"/>
                </a:solidFill>
                <a:highlight>
                  <a:srgbClr val="FFFFFF"/>
                </a:highlight>
                <a:latin typeface="Roboto"/>
                <a:ea typeface="Roboto"/>
                <a:cs typeface="Roboto"/>
                <a:sym typeface="Roboto"/>
              </a:rPr>
              <a:t>SHapley Additive explanations were used to provide insights into the contributions of individual features</a:t>
            </a:r>
            <a:endParaRPr b="0" i="0" sz="2200" u="none" cap="none" strike="noStrike">
              <a:solidFill>
                <a:srgbClr val="212121"/>
              </a:solidFill>
              <a:highlight>
                <a:srgbClr val="FFFFFF"/>
              </a:highlight>
              <a:latin typeface="Roboto"/>
              <a:ea typeface="Roboto"/>
              <a:cs typeface="Roboto"/>
              <a:sym typeface="Roboto"/>
            </a:endParaRPr>
          </a:p>
          <a:p>
            <a:pPr indent="-285750" lvl="0" marL="285750" marR="0" rtl="0" algn="l">
              <a:lnSpc>
                <a:spcPct val="100000"/>
              </a:lnSpc>
              <a:spcBef>
                <a:spcPts val="0"/>
              </a:spcBef>
              <a:spcAft>
                <a:spcPts val="0"/>
              </a:spcAft>
              <a:buClr>
                <a:srgbClr val="212121"/>
              </a:buClr>
              <a:buSzPts val="3000"/>
              <a:buFont typeface="Roboto"/>
              <a:buChar char="•"/>
            </a:pPr>
            <a:r>
              <a:rPr b="0" i="0" lang="en-GB" sz="2200" u="none" cap="none" strike="noStrike">
                <a:solidFill>
                  <a:srgbClr val="212121"/>
                </a:solidFill>
                <a:highlight>
                  <a:srgbClr val="FFFFFF"/>
                </a:highlight>
                <a:latin typeface="Roboto"/>
                <a:ea typeface="Roboto"/>
                <a:cs typeface="Roboto"/>
                <a:sym typeface="Roboto"/>
              </a:rPr>
              <a:t>The results details the performances like accuracy, precision, recall and confusion matrix </a:t>
            </a:r>
            <a:r>
              <a:rPr b="0" i="0" lang="en-GB" sz="2400" u="none" cap="none" strike="noStrike">
                <a:solidFill>
                  <a:srgbClr val="212121"/>
                </a:solidFill>
                <a:highlight>
                  <a:srgbClr val="FFFFFF"/>
                </a:highlight>
                <a:latin typeface="Roboto"/>
                <a:ea typeface="Roboto"/>
                <a:cs typeface="Roboto"/>
                <a:sym typeface="Roboto"/>
              </a:rPr>
              <a:t> </a:t>
            </a:r>
            <a:endParaRPr b="0" i="0" sz="2700" u="none" cap="none" strike="noStrike">
              <a:solidFill>
                <a:srgbClr val="212121"/>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rgbClr val="212121"/>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3300"/>
              <a:buFont typeface="Arial"/>
              <a:buNone/>
            </a:pPr>
            <a:r>
              <a:t/>
            </a:r>
            <a:endParaRPr b="0" i="0" sz="3300" u="none" cap="none" strike="noStrike">
              <a:solidFill>
                <a:srgbClr val="212121"/>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212121"/>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descr="Modern and Luxury Shooting star design logo or icon template with gold color effects" id="278" name="Google Shape;278;p3"/>
          <p:cNvPicPr preferRelativeResize="0"/>
          <p:nvPr/>
        </p:nvPicPr>
        <p:blipFill rotWithShape="1">
          <a:blip r:embed="rId3">
            <a:alphaModFix/>
          </a:blip>
          <a:srcRect b="0" l="0" r="0" t="0"/>
          <a:stretch/>
        </p:blipFill>
        <p:spPr>
          <a:xfrm>
            <a:off x="-1" y="5867401"/>
            <a:ext cx="3243943" cy="859972"/>
          </a:xfrm>
          <a:prstGeom prst="rect">
            <a:avLst/>
          </a:prstGeom>
          <a:noFill/>
          <a:ln>
            <a:noFill/>
          </a:ln>
        </p:spPr>
      </p:pic>
      <p:sp>
        <p:nvSpPr>
          <p:cNvPr id="279" name="Google Shape;279;p3"/>
          <p:cNvSpPr txBox="1"/>
          <p:nvPr/>
        </p:nvSpPr>
        <p:spPr>
          <a:xfrm>
            <a:off x="0" y="489845"/>
            <a:ext cx="12192000" cy="7263497"/>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chemeClr val="lt1"/>
                </a:solidFill>
                <a:latin typeface="Gill Sans"/>
                <a:ea typeface="Gill Sans"/>
                <a:cs typeface="Gill Sans"/>
                <a:sym typeface="Gill Sans"/>
              </a:rPr>
              <a:t> </a:t>
            </a:r>
            <a:r>
              <a:rPr b="0" i="0" lang="en-GB" sz="2000" u="none" cap="none" strike="noStrike">
                <a:solidFill>
                  <a:schemeClr val="dk1"/>
                </a:solidFill>
                <a:latin typeface="Times New Roman"/>
                <a:ea typeface="Times New Roman"/>
                <a:cs typeface="Times New Roman"/>
                <a:sym typeface="Times New Roman"/>
              </a:rPr>
              <a:t>Exploring existing literature provides valuable insights into methodologies and approaches that  can be applied to similar problems. Key references include: </a:t>
            </a:r>
            <a:endParaRPr b="0" i="0" sz="20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a:p>
            <a:pPr indent="-387350" lvl="0" marL="457200" marR="0" rtl="0" algn="l">
              <a:lnSpc>
                <a:spcPct val="100000"/>
              </a:lnSpc>
              <a:spcBef>
                <a:spcPts val="0"/>
              </a:spcBef>
              <a:spcAft>
                <a:spcPts val="0"/>
              </a:spcAft>
              <a:buClr>
                <a:schemeClr val="dk1"/>
              </a:buClr>
              <a:buSzPts val="2500"/>
              <a:buFont typeface="Times New Roman"/>
              <a:buChar char="●"/>
            </a:pPr>
            <a:r>
              <a:rPr b="0" i="0" lang="en-GB" sz="2000" u="none" cap="none" strike="noStrike">
                <a:solidFill>
                  <a:schemeClr val="dk1"/>
                </a:solidFill>
                <a:latin typeface="Times New Roman"/>
                <a:ea typeface="Times New Roman"/>
                <a:cs typeface="Times New Roman"/>
                <a:sym typeface="Times New Roman"/>
              </a:rPr>
              <a:t>Ai, Y. (2023) in "Predicting Titanic Survivors by Using Machine Learning" investigated forecasting Titanic passenger survival using Logistic Regression, K-Nearest Neighbor (KNN), and Support Vector Machine (SVM) models. Using Kaggle data, the study achieved a 79.12% test accuracy with Logistic Regression. It highlighted the importance of feature engineering, exploratory data analysis (EDA), data cleansing, and hyperparameter tuning.</a:t>
            </a:r>
            <a:endParaRPr/>
          </a:p>
          <a:p>
            <a:pPr indent="-228600" lvl="0" marL="457200" marR="0" rtl="0" algn="l">
              <a:lnSpc>
                <a:spcPct val="100000"/>
              </a:lnSpc>
              <a:spcBef>
                <a:spcPts val="0"/>
              </a:spcBef>
              <a:spcAft>
                <a:spcPts val="0"/>
              </a:spcAft>
              <a:buClr>
                <a:schemeClr val="dk1"/>
              </a:buClr>
              <a:buSzPts val="2500"/>
              <a:buFont typeface="Times New Roman"/>
              <a:buNone/>
            </a:pPr>
            <a:r>
              <a:t/>
            </a:r>
            <a:endParaRPr b="0" i="0" sz="2000" u="none" cap="none" strike="noStrike">
              <a:solidFill>
                <a:schemeClr val="dk1"/>
              </a:solidFill>
              <a:latin typeface="Times New Roman"/>
              <a:ea typeface="Times New Roman"/>
              <a:cs typeface="Times New Roman"/>
              <a:sym typeface="Times New Roman"/>
            </a:endParaRPr>
          </a:p>
          <a:p>
            <a:pPr indent="-387350" lvl="0" marL="457200" marR="0" rtl="0" algn="l">
              <a:lnSpc>
                <a:spcPct val="100000"/>
              </a:lnSpc>
              <a:spcBef>
                <a:spcPts val="0"/>
              </a:spcBef>
              <a:spcAft>
                <a:spcPts val="0"/>
              </a:spcAft>
              <a:buClr>
                <a:schemeClr val="dk1"/>
              </a:buClr>
              <a:buSzPts val="2500"/>
              <a:buFont typeface="Times New Roman"/>
              <a:buChar char="●"/>
            </a:pPr>
            <a:r>
              <a:rPr b="0" i="0" lang="en-GB" sz="2000" u="none" cap="none" strike="noStrike">
                <a:solidFill>
                  <a:schemeClr val="dk1"/>
                </a:solidFill>
                <a:latin typeface="Times New Roman"/>
                <a:ea typeface="Times New Roman"/>
                <a:cs typeface="Times New Roman"/>
                <a:sym typeface="Times New Roman"/>
              </a:rPr>
              <a:t>Jingyi, W. (n.d.) in "Survival Probability Assessment using Machine Learning Algorithms" predicted Titanic passenger survival using Decision Tree and K-Nearest Neighbor (KNN) algorithms. The Decision Tree achieved 81.72% accuracy, emphasizing the importance of data preprocessing. Using Titanic passenger statistics, the study highlighted critical factors for survival and the significance of algorithm selection and preprocessing techniques in survival predictions, offering a thorough analysis of the survivor population.</a:t>
            </a:r>
            <a:endParaRPr/>
          </a:p>
          <a:p>
            <a:pPr indent="-228600" lvl="0" marL="457200" marR="0" rtl="0" algn="l">
              <a:lnSpc>
                <a:spcPct val="100000"/>
              </a:lnSpc>
              <a:spcBef>
                <a:spcPts val="0"/>
              </a:spcBef>
              <a:spcAft>
                <a:spcPts val="0"/>
              </a:spcAft>
              <a:buClr>
                <a:schemeClr val="dk1"/>
              </a:buClr>
              <a:buSzPts val="2500"/>
              <a:buFont typeface="Times New Roman"/>
              <a:buNone/>
            </a:pPr>
            <a:r>
              <a:t/>
            </a:r>
            <a:endParaRPr b="0" i="0" sz="2000" u="none" cap="none" strike="noStrike">
              <a:solidFill>
                <a:schemeClr val="dk1"/>
              </a:solidFill>
              <a:latin typeface="Times New Roman"/>
              <a:ea typeface="Times New Roman"/>
              <a:cs typeface="Times New Roman"/>
              <a:sym typeface="Times New Roman"/>
            </a:endParaRPr>
          </a:p>
          <a:p>
            <a:pPr indent="-387350" lvl="0" marL="457200" marR="0" rtl="0" algn="l">
              <a:lnSpc>
                <a:spcPct val="100000"/>
              </a:lnSpc>
              <a:spcBef>
                <a:spcPts val="0"/>
              </a:spcBef>
              <a:spcAft>
                <a:spcPts val="0"/>
              </a:spcAft>
              <a:buClr>
                <a:schemeClr val="dk1"/>
              </a:buClr>
              <a:buSzPts val="2500"/>
              <a:buFont typeface="Times New Roman"/>
              <a:buChar char="●"/>
            </a:pPr>
            <a:r>
              <a:rPr b="0" i="0" lang="en-GB" sz="2000" u="none" cap="none" strike="noStrike">
                <a:solidFill>
                  <a:schemeClr val="dk1"/>
                </a:solidFill>
                <a:latin typeface="Times New Roman"/>
                <a:ea typeface="Times New Roman"/>
                <a:cs typeface="Times New Roman"/>
                <a:sym typeface="Times New Roman"/>
              </a:rPr>
              <a:t>Decision Trees and Naive Bayes algorithms were used by Nadine et al. (2018) in "Predicting the Survivors of the Titanic Kaggle, Machine Learning From Disaster" to forecast Titanic passenger survival with Kaggle data. The study achieved 90.01% accuracy with Decision Tree and 92.52% with Naive Bayes. It found survival rates highly correlated with ticket type and sex, but the number of relatives traveling did not impact classification. This study showed how feature engineering and machine learning techniques create reliable predictive models for water disasters. </a:t>
            </a:r>
            <a:endParaRPr b="0" i="0" sz="20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Gill Sans"/>
              <a:ea typeface="Gill Sans"/>
              <a:cs typeface="Gill Sans"/>
              <a:sym typeface="Gill Sans"/>
            </a:endParaRPr>
          </a:p>
        </p:txBody>
      </p:sp>
      <p:sp>
        <p:nvSpPr>
          <p:cNvPr id="280" name="Google Shape;280;p3"/>
          <p:cNvSpPr txBox="1"/>
          <p:nvPr/>
        </p:nvSpPr>
        <p:spPr>
          <a:xfrm>
            <a:off x="0" y="-232389"/>
            <a:ext cx="12192001" cy="823272"/>
          </a:xfrm>
          <a:prstGeom prst="rect">
            <a:avLst/>
          </a:prstGeom>
          <a:solidFill>
            <a:schemeClr val="lt1"/>
          </a:solidFill>
          <a:ln>
            <a:noFill/>
          </a:ln>
        </p:spPr>
        <p:txBody>
          <a:bodyPr anchorCtr="0" anchor="t" bIns="91425" lIns="91425" spcFirstLastPara="1" rIns="91425" wrap="square" tIns="91425">
            <a:spAutoFit/>
          </a:bodyPr>
          <a:lstStyle/>
          <a:p>
            <a:pPr indent="0" lvl="0" marL="9525" marR="0" rtl="0" algn="l">
              <a:lnSpc>
                <a:spcPct val="100000"/>
              </a:lnSpc>
              <a:spcBef>
                <a:spcPts val="1460"/>
              </a:spcBef>
              <a:spcAft>
                <a:spcPts val="0"/>
              </a:spcAft>
              <a:buClr>
                <a:schemeClr val="dk1"/>
              </a:buClr>
              <a:buSzPts val="1100"/>
              <a:buFont typeface="Arial"/>
              <a:buNone/>
            </a:pPr>
            <a:r>
              <a:rPr b="1" i="0" lang="en-GB" sz="2800" u="none" cap="none" strike="noStrike">
                <a:solidFill>
                  <a:schemeClr val="dk1"/>
                </a:solidFill>
                <a:latin typeface="Times New Roman"/>
                <a:ea typeface="Times New Roman"/>
                <a:cs typeface="Times New Roman"/>
                <a:sym typeface="Times New Roman"/>
              </a:rPr>
              <a:t>Literature Review </a:t>
            </a:r>
            <a:endParaRPr b="0" i="0" sz="2800" u="none" cap="none" strike="noStrike">
              <a:solidFill>
                <a:schemeClr val="lt1"/>
              </a:solidFill>
              <a:latin typeface="Gill Sans"/>
              <a:ea typeface="Gill Sans"/>
              <a:cs typeface="Gill Sans"/>
              <a:sym typeface="Gill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descr="Modern and Luxury Shooting star design logo or icon template with gold color effects" id="285" name="Google Shape;285;p4"/>
          <p:cNvPicPr preferRelativeResize="0"/>
          <p:nvPr/>
        </p:nvPicPr>
        <p:blipFill rotWithShape="1">
          <a:blip r:embed="rId3">
            <a:alphaModFix/>
          </a:blip>
          <a:srcRect b="0" l="0" r="0" t="0"/>
          <a:stretch/>
        </p:blipFill>
        <p:spPr>
          <a:xfrm>
            <a:off x="-1" y="5867401"/>
            <a:ext cx="3243943" cy="859972"/>
          </a:xfrm>
          <a:prstGeom prst="rect">
            <a:avLst/>
          </a:prstGeom>
          <a:noFill/>
          <a:ln>
            <a:noFill/>
          </a:ln>
        </p:spPr>
      </p:pic>
      <p:sp>
        <p:nvSpPr>
          <p:cNvPr id="286" name="Google Shape;286;p4"/>
          <p:cNvSpPr txBox="1"/>
          <p:nvPr/>
        </p:nvSpPr>
        <p:spPr>
          <a:xfrm>
            <a:off x="0" y="-61346"/>
            <a:ext cx="12192000" cy="1213187"/>
          </a:xfrm>
          <a:prstGeom prst="rect">
            <a:avLst/>
          </a:prstGeom>
          <a:solidFill>
            <a:schemeClr val="lt1"/>
          </a:solidFill>
          <a:ln>
            <a:noFill/>
          </a:ln>
        </p:spPr>
        <p:txBody>
          <a:bodyPr anchorCtr="0" anchor="t" bIns="91425" lIns="91425" spcFirstLastPara="1" rIns="91425" wrap="square" tIns="91425">
            <a:noAutofit/>
          </a:bodyPr>
          <a:lstStyle/>
          <a:p>
            <a:pPr indent="0" lvl="0" marL="9525" marR="0" rtl="0" algn="l">
              <a:lnSpc>
                <a:spcPct val="100000"/>
              </a:lnSpc>
              <a:spcBef>
                <a:spcPts val="1445"/>
              </a:spcBef>
              <a:spcAft>
                <a:spcPts val="0"/>
              </a:spcAft>
              <a:buClr>
                <a:schemeClr val="dk1"/>
              </a:buClr>
              <a:buSzPts val="1100"/>
              <a:buFont typeface="Arial"/>
              <a:buNone/>
            </a:pPr>
            <a:r>
              <a:rPr b="1" i="0" lang="en-GB" sz="2800" u="none" cap="none" strike="noStrike">
                <a:solidFill>
                  <a:schemeClr val="dk1"/>
                </a:solidFill>
                <a:latin typeface="Times New Roman"/>
                <a:ea typeface="Times New Roman"/>
                <a:cs typeface="Times New Roman"/>
                <a:sym typeface="Times New Roman"/>
              </a:rPr>
              <a:t>Objective and Problem Statement</a:t>
            </a:r>
            <a:endParaRPr b="0" i="0" sz="2800" u="none" cap="none" strike="noStrike">
              <a:solidFill>
                <a:schemeClr val="lt1"/>
              </a:solidFill>
              <a:latin typeface="Gill Sans"/>
              <a:ea typeface="Gill Sans"/>
              <a:cs typeface="Gill Sans"/>
              <a:sym typeface="Gill Sans"/>
            </a:endParaRPr>
          </a:p>
        </p:txBody>
      </p:sp>
      <p:sp>
        <p:nvSpPr>
          <p:cNvPr id="287" name="Google Shape;287;p4"/>
          <p:cNvSpPr txBox="1"/>
          <p:nvPr/>
        </p:nvSpPr>
        <p:spPr>
          <a:xfrm>
            <a:off x="0" y="865900"/>
            <a:ext cx="12192000" cy="5992100"/>
          </a:xfrm>
          <a:prstGeom prst="rect">
            <a:avLst/>
          </a:prstGeom>
          <a:solidFill>
            <a:schemeClr val="lt1"/>
          </a:solidFill>
          <a:ln>
            <a:noFill/>
          </a:ln>
        </p:spPr>
        <p:txBody>
          <a:bodyPr anchorCtr="0" anchor="t" bIns="91425" lIns="91425" spcFirstLastPara="1" rIns="91425" wrap="square" tIns="91425">
            <a:noAutofit/>
          </a:bodyPr>
          <a:lstStyle/>
          <a:p>
            <a:pPr indent="0" lvl="0" marL="9525" marR="0" rtl="0" algn="l">
              <a:lnSpc>
                <a:spcPct val="100000"/>
              </a:lnSpc>
              <a:spcBef>
                <a:spcPts val="1445"/>
              </a:spcBef>
              <a:spcAft>
                <a:spcPts val="0"/>
              </a:spcAft>
              <a:buClr>
                <a:schemeClr val="dk1"/>
              </a:buClr>
              <a:buSzPts val="1100"/>
              <a:buFont typeface="Arial"/>
              <a:buNone/>
            </a:pPr>
            <a:r>
              <a:rPr b="1" i="0" lang="en-GB" sz="2500" u="sng" cap="none" strike="noStrike">
                <a:solidFill>
                  <a:schemeClr val="dk1"/>
                </a:solidFill>
                <a:latin typeface="Times New Roman"/>
                <a:ea typeface="Times New Roman"/>
                <a:cs typeface="Times New Roman"/>
                <a:sym typeface="Times New Roman"/>
              </a:rPr>
              <a:t>Objective </a:t>
            </a:r>
            <a:endParaRPr b="1" i="0" sz="2500" u="sng" cap="none" strike="noStrike">
              <a:solidFill>
                <a:schemeClr val="dk1"/>
              </a:solidFill>
              <a:latin typeface="Times New Roman"/>
              <a:ea typeface="Times New Roman"/>
              <a:cs typeface="Times New Roman"/>
              <a:sym typeface="Times New Roman"/>
            </a:endParaRPr>
          </a:p>
          <a:p>
            <a:pPr indent="635" lvl="0" marL="1270" marR="38100" rtl="0" algn="just">
              <a:lnSpc>
                <a:spcPct val="96000"/>
              </a:lnSpc>
              <a:spcBef>
                <a:spcPts val="1360"/>
              </a:spcBef>
              <a:spcAft>
                <a:spcPts val="0"/>
              </a:spcAft>
              <a:buClr>
                <a:srgbClr val="000000"/>
              </a:buClr>
              <a:buSzPts val="2500"/>
              <a:buFont typeface="Arial"/>
              <a:buNone/>
            </a:pPr>
            <a:r>
              <a:rPr b="0" i="0" lang="en-GB" sz="2500" u="none" cap="none" strike="noStrike">
                <a:solidFill>
                  <a:schemeClr val="dk1"/>
                </a:solidFill>
                <a:latin typeface="Times New Roman"/>
                <a:ea typeface="Times New Roman"/>
                <a:cs typeface="Times New Roman"/>
                <a:sym typeface="Times New Roman"/>
              </a:rPr>
              <a:t>The primary objective of this project is to develop a predictive model that can accurately determine  whether a passenger was transported to an alternate ship based on various features. </a:t>
            </a:r>
            <a:endParaRPr b="1" i="0" sz="2400" u="none" cap="none" strike="noStrike">
              <a:solidFill>
                <a:schemeClr val="dk1"/>
              </a:solidFill>
              <a:latin typeface="Arial"/>
              <a:ea typeface="Arial"/>
              <a:cs typeface="Arial"/>
              <a:sym typeface="Arial"/>
            </a:endParaRPr>
          </a:p>
          <a:p>
            <a:pPr indent="635" lvl="0" marL="1270" marR="38100" rtl="0" algn="just">
              <a:lnSpc>
                <a:spcPct val="96000"/>
              </a:lnSpc>
              <a:spcBef>
                <a:spcPts val="1360"/>
              </a:spcBef>
              <a:spcAft>
                <a:spcPts val="0"/>
              </a:spcAft>
              <a:buClr>
                <a:schemeClr val="dk1"/>
              </a:buClr>
              <a:buSzPts val="1100"/>
              <a:buFont typeface="Arial"/>
              <a:buNone/>
            </a:pPr>
            <a:r>
              <a:rPr b="1" i="0" lang="en-GB" sz="2655" u="sng" cap="none" strike="noStrike">
                <a:solidFill>
                  <a:schemeClr val="dk1"/>
                </a:solidFill>
                <a:latin typeface="Times New Roman"/>
                <a:ea typeface="Times New Roman"/>
                <a:cs typeface="Times New Roman"/>
                <a:sym typeface="Times New Roman"/>
              </a:rPr>
              <a:t>Problem Statement and importance </a:t>
            </a:r>
            <a:endParaRPr b="1" i="0" sz="2655" u="sng" cap="none" strike="noStrike">
              <a:solidFill>
                <a:schemeClr val="dk1"/>
              </a:solidFill>
              <a:latin typeface="Times New Roman"/>
              <a:ea typeface="Times New Roman"/>
              <a:cs typeface="Times New Roman"/>
              <a:sym typeface="Times New Roman"/>
            </a:endParaRPr>
          </a:p>
          <a:p>
            <a:pPr indent="0" lvl="0" marL="0" marR="38100" rtl="0" algn="just">
              <a:lnSpc>
                <a:spcPct val="97000"/>
              </a:lnSpc>
              <a:spcBef>
                <a:spcPts val="1350"/>
              </a:spcBef>
              <a:spcAft>
                <a:spcPts val="0"/>
              </a:spcAft>
              <a:buClr>
                <a:schemeClr val="dk1"/>
              </a:buClr>
              <a:buSzPts val="1100"/>
              <a:buFont typeface="Arial"/>
              <a:buNone/>
            </a:pPr>
            <a:r>
              <a:rPr b="0" i="0" lang="en-GB" sz="2500" u="none" cap="none" strike="noStrike">
                <a:solidFill>
                  <a:schemeClr val="dk1"/>
                </a:solidFill>
                <a:latin typeface="Times New Roman"/>
                <a:ea typeface="Times New Roman"/>
                <a:cs typeface="Times New Roman"/>
                <a:sym typeface="Times New Roman"/>
              </a:rPr>
              <a:t>The task involves predicting the binary outcome of whether a passenger was transported to an  alternate dimension (</a:t>
            </a:r>
            <a:r>
              <a:rPr b="0" i="0" lang="en-GB" sz="2295" u="none" cap="none" strike="noStrike">
                <a:solidFill>
                  <a:schemeClr val="dk1"/>
                </a:solidFill>
                <a:latin typeface="Courier New"/>
                <a:ea typeface="Courier New"/>
                <a:cs typeface="Courier New"/>
                <a:sym typeface="Courier New"/>
              </a:rPr>
              <a:t>Transported</a:t>
            </a:r>
            <a:r>
              <a:rPr b="0" i="0" lang="en-GB" sz="2500" u="none" cap="none" strike="noStrike">
                <a:solidFill>
                  <a:schemeClr val="dk1"/>
                </a:solidFill>
                <a:latin typeface="Times New Roman"/>
                <a:ea typeface="Times New Roman"/>
                <a:cs typeface="Times New Roman"/>
                <a:sym typeface="Times New Roman"/>
              </a:rPr>
              <a:t>) based on features such as </a:t>
            </a:r>
            <a:r>
              <a:rPr b="0" i="0" lang="en-GB" sz="2295" u="none" cap="none" strike="noStrike">
                <a:solidFill>
                  <a:schemeClr val="dk1"/>
                </a:solidFill>
                <a:latin typeface="Courier New"/>
                <a:ea typeface="Courier New"/>
                <a:cs typeface="Courier New"/>
                <a:sym typeface="Courier New"/>
              </a:rPr>
              <a:t>HomePlanet</a:t>
            </a:r>
            <a:r>
              <a:rPr b="0" i="0" lang="en-GB" sz="2500" u="none" cap="none" strike="noStrike">
                <a:solidFill>
                  <a:schemeClr val="dk1"/>
                </a:solidFill>
                <a:latin typeface="Times New Roman"/>
                <a:ea typeface="Times New Roman"/>
                <a:cs typeface="Times New Roman"/>
                <a:sym typeface="Times New Roman"/>
              </a:rPr>
              <a:t>, </a:t>
            </a:r>
            <a:r>
              <a:rPr b="0" i="0" lang="en-GB" sz="2295" u="none" cap="none" strike="noStrike">
                <a:solidFill>
                  <a:schemeClr val="dk1"/>
                </a:solidFill>
                <a:latin typeface="Courier New"/>
                <a:ea typeface="Courier New"/>
                <a:cs typeface="Courier New"/>
                <a:sym typeface="Courier New"/>
              </a:rPr>
              <a:t>CryoSleep</a:t>
            </a:r>
            <a:r>
              <a:rPr b="0" i="0" lang="en-GB" sz="2500" u="none" cap="none" strike="noStrike">
                <a:solidFill>
                  <a:schemeClr val="dk1"/>
                </a:solidFill>
                <a:latin typeface="Times New Roman"/>
                <a:ea typeface="Times New Roman"/>
                <a:cs typeface="Times New Roman"/>
                <a:sym typeface="Times New Roman"/>
              </a:rPr>
              <a:t>, </a:t>
            </a:r>
            <a:r>
              <a:rPr b="0" i="0" lang="en-GB" sz="2295" u="none" cap="none" strike="noStrike">
                <a:solidFill>
                  <a:schemeClr val="dk1"/>
                </a:solidFill>
                <a:latin typeface="Courier New"/>
                <a:ea typeface="Courier New"/>
                <a:cs typeface="Courier New"/>
                <a:sym typeface="Courier New"/>
              </a:rPr>
              <a:t>Cabin</a:t>
            </a:r>
            <a:r>
              <a:rPr b="0" i="0" lang="en-GB" sz="2500" u="none" cap="none" strike="noStrike">
                <a:solidFill>
                  <a:schemeClr val="dk1"/>
                </a:solidFill>
                <a:latin typeface="Times New Roman"/>
                <a:ea typeface="Times New Roman"/>
                <a:cs typeface="Times New Roman"/>
                <a:sym typeface="Times New Roman"/>
              </a:rPr>
              <a:t>,  </a:t>
            </a:r>
            <a:r>
              <a:rPr b="0" i="0" lang="en-GB" sz="2295" u="none" cap="none" strike="noStrike">
                <a:solidFill>
                  <a:schemeClr val="dk1"/>
                </a:solidFill>
                <a:latin typeface="Courier New"/>
                <a:ea typeface="Courier New"/>
                <a:cs typeface="Courier New"/>
                <a:sym typeface="Courier New"/>
              </a:rPr>
              <a:t>Destination</a:t>
            </a:r>
            <a:r>
              <a:rPr b="0" i="0" lang="en-GB" sz="2500" u="none" cap="none" strike="noStrike">
                <a:solidFill>
                  <a:schemeClr val="dk1"/>
                </a:solidFill>
                <a:latin typeface="Times New Roman"/>
                <a:ea typeface="Times New Roman"/>
                <a:cs typeface="Times New Roman"/>
                <a:sym typeface="Times New Roman"/>
              </a:rPr>
              <a:t>, </a:t>
            </a:r>
            <a:r>
              <a:rPr b="0" i="0" lang="en-GB" sz="2295" u="none" cap="none" strike="noStrike">
                <a:solidFill>
                  <a:schemeClr val="dk1"/>
                </a:solidFill>
                <a:latin typeface="Courier New"/>
                <a:ea typeface="Courier New"/>
                <a:cs typeface="Courier New"/>
                <a:sym typeface="Courier New"/>
              </a:rPr>
              <a:t>Age</a:t>
            </a:r>
            <a:r>
              <a:rPr b="0" i="0" lang="en-GB" sz="2500" u="none" cap="none" strike="noStrike">
                <a:solidFill>
                  <a:schemeClr val="dk1"/>
                </a:solidFill>
                <a:latin typeface="Times New Roman"/>
                <a:ea typeface="Times New Roman"/>
                <a:cs typeface="Times New Roman"/>
                <a:sym typeface="Times New Roman"/>
              </a:rPr>
              <a:t>, </a:t>
            </a:r>
            <a:r>
              <a:rPr b="0" i="0" lang="en-GB" sz="2295" u="none" cap="none" strike="noStrike">
                <a:solidFill>
                  <a:schemeClr val="dk1"/>
                </a:solidFill>
                <a:latin typeface="Courier New"/>
                <a:ea typeface="Courier New"/>
                <a:cs typeface="Courier New"/>
                <a:sym typeface="Courier New"/>
              </a:rPr>
              <a:t>VIP</a:t>
            </a:r>
            <a:r>
              <a:rPr b="0" i="0" lang="en-GB" sz="2500" u="none" cap="none" strike="noStrike">
                <a:solidFill>
                  <a:schemeClr val="dk1"/>
                </a:solidFill>
                <a:latin typeface="Times New Roman"/>
                <a:ea typeface="Times New Roman"/>
                <a:cs typeface="Times New Roman"/>
                <a:sym typeface="Times New Roman"/>
              </a:rPr>
              <a:t>, etc. This prediction problem is framed as a  supervised classification task, where passengers are either transported or not transported. </a:t>
            </a:r>
            <a:endParaRPr b="0" i="0" sz="2500" u="none" cap="none" strike="noStrike">
              <a:solidFill>
                <a:schemeClr val="dk1"/>
              </a:solidFill>
              <a:latin typeface="Times New Roman"/>
              <a:ea typeface="Times New Roman"/>
              <a:cs typeface="Times New Roman"/>
              <a:sym typeface="Times New Roman"/>
            </a:endParaRPr>
          </a:p>
          <a:p>
            <a:pPr indent="0" lvl="0" marL="0" marR="38100" rtl="0" algn="just">
              <a:lnSpc>
                <a:spcPct val="97000"/>
              </a:lnSpc>
              <a:spcBef>
                <a:spcPts val="1350"/>
              </a:spcBef>
              <a:spcAft>
                <a:spcPts val="0"/>
              </a:spcAft>
              <a:buClr>
                <a:schemeClr val="dk1"/>
              </a:buClr>
              <a:buSzPts val="1100"/>
              <a:buFont typeface="Arial"/>
              <a:buNone/>
            </a:pPr>
            <a:r>
              <a:rPr b="0" i="0" lang="en-GB" sz="2500" u="none" cap="none" strike="noStrike">
                <a:solidFill>
                  <a:schemeClr val="dk1"/>
                </a:solidFill>
                <a:latin typeface="Times New Roman"/>
                <a:ea typeface="Times New Roman"/>
                <a:cs typeface="Times New Roman"/>
                <a:sym typeface="Times New Roman"/>
              </a:rPr>
              <a:t>Accurate prediction of passenger transportation status is important for designing safer and more efficient space travel protocols and guiding resource allocation and service  improvements on future journeys. </a:t>
            </a:r>
            <a:endParaRPr b="0" i="0" sz="25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grpSp>
        <p:nvGrpSpPr>
          <p:cNvPr id="292" name="Google Shape;292;p5"/>
          <p:cNvGrpSpPr/>
          <p:nvPr/>
        </p:nvGrpSpPr>
        <p:grpSpPr>
          <a:xfrm>
            <a:off x="4689246" y="551774"/>
            <a:ext cx="897877" cy="934082"/>
            <a:chOff x="5129684" y="1232940"/>
            <a:chExt cx="897877" cy="934082"/>
          </a:xfrm>
        </p:grpSpPr>
        <p:sp>
          <p:nvSpPr>
            <p:cNvPr id="293" name="Google Shape;293;p5"/>
            <p:cNvSpPr/>
            <p:nvPr/>
          </p:nvSpPr>
          <p:spPr>
            <a:xfrm rot="1800000">
              <a:off x="5356930" y="1363788"/>
              <a:ext cx="621086" cy="364601"/>
            </a:xfrm>
            <a:custGeom>
              <a:rect b="b" l="l" r="r" t="t"/>
              <a:pathLst>
                <a:path extrusionOk="0" h="317" w="540">
                  <a:moveTo>
                    <a:pt x="266" y="0"/>
                  </a:moveTo>
                  <a:lnTo>
                    <a:pt x="0" y="158"/>
                  </a:lnTo>
                  <a:lnTo>
                    <a:pt x="266" y="317"/>
                  </a:lnTo>
                  <a:lnTo>
                    <a:pt x="540" y="158"/>
                  </a:lnTo>
                  <a:lnTo>
                    <a:pt x="266" y="0"/>
                  </a:lnTo>
                  <a:close/>
                </a:path>
              </a:pathLst>
            </a:custGeom>
            <a:gradFill>
              <a:gsLst>
                <a:gs pos="0">
                  <a:srgbClr val="2B274A">
                    <a:alpha val="20000"/>
                  </a:srgbClr>
                </a:gs>
                <a:gs pos="20000">
                  <a:srgbClr val="2B274A">
                    <a:alpha val="20000"/>
                  </a:srgbClr>
                </a:gs>
                <a:gs pos="100000">
                  <a:srgbClr val="59EFC0">
                    <a:alpha val="2000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94" name="Google Shape;294;p5"/>
            <p:cNvSpPr/>
            <p:nvPr/>
          </p:nvSpPr>
          <p:spPr>
            <a:xfrm rot="1800000">
              <a:off x="5243759" y="1430747"/>
              <a:ext cx="305942" cy="538275"/>
            </a:xfrm>
            <a:custGeom>
              <a:rect b="b" l="l" r="r" t="t"/>
              <a:pathLst>
                <a:path extrusionOk="0" h="468" w="266">
                  <a:moveTo>
                    <a:pt x="266" y="468"/>
                  </a:moveTo>
                  <a:lnTo>
                    <a:pt x="0" y="310"/>
                  </a:lnTo>
                  <a:lnTo>
                    <a:pt x="0" y="310"/>
                  </a:lnTo>
                  <a:lnTo>
                    <a:pt x="0" y="0"/>
                  </a:lnTo>
                  <a:lnTo>
                    <a:pt x="0" y="0"/>
                  </a:lnTo>
                  <a:lnTo>
                    <a:pt x="266" y="159"/>
                  </a:lnTo>
                  <a:lnTo>
                    <a:pt x="266" y="468"/>
                  </a:lnTo>
                  <a:close/>
                </a:path>
              </a:pathLst>
            </a:custGeom>
            <a:gradFill>
              <a:gsLst>
                <a:gs pos="0">
                  <a:srgbClr val="2B274A">
                    <a:alpha val="20000"/>
                  </a:srgbClr>
                </a:gs>
                <a:gs pos="20000">
                  <a:srgbClr val="2B274A">
                    <a:alpha val="20000"/>
                  </a:srgbClr>
                </a:gs>
                <a:gs pos="100000">
                  <a:srgbClr val="59EFC0">
                    <a:alpha val="20000"/>
                  </a:srgbClr>
                </a:gs>
              </a:gsLst>
              <a:lin ang="19799999"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95" name="Google Shape;295;p5"/>
            <p:cNvSpPr/>
            <p:nvPr/>
          </p:nvSpPr>
          <p:spPr>
            <a:xfrm rot="1800000">
              <a:off x="5508097" y="1586019"/>
              <a:ext cx="315144" cy="538275"/>
            </a:xfrm>
            <a:custGeom>
              <a:rect b="b" l="l" r="r" t="t"/>
              <a:pathLst>
                <a:path extrusionOk="0" h="468" w="274">
                  <a:moveTo>
                    <a:pt x="274" y="0"/>
                  </a:moveTo>
                  <a:lnTo>
                    <a:pt x="274" y="310"/>
                  </a:lnTo>
                  <a:lnTo>
                    <a:pt x="274" y="310"/>
                  </a:lnTo>
                  <a:lnTo>
                    <a:pt x="0" y="468"/>
                  </a:lnTo>
                  <a:lnTo>
                    <a:pt x="0" y="159"/>
                  </a:lnTo>
                  <a:lnTo>
                    <a:pt x="274" y="0"/>
                  </a:lnTo>
                  <a:lnTo>
                    <a:pt x="274" y="0"/>
                  </a:lnTo>
                  <a:close/>
                </a:path>
              </a:pathLst>
            </a:custGeom>
            <a:gradFill>
              <a:gsLst>
                <a:gs pos="0">
                  <a:srgbClr val="2B274A">
                    <a:alpha val="20000"/>
                  </a:srgbClr>
                </a:gs>
                <a:gs pos="20000">
                  <a:srgbClr val="2B274A">
                    <a:alpha val="20000"/>
                  </a:srgbClr>
                </a:gs>
                <a:gs pos="100000">
                  <a:srgbClr val="59EFC0">
                    <a:alpha val="20000"/>
                  </a:srgbClr>
                </a:gs>
              </a:gsLst>
              <a:lin ang="180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grpSp>
      <p:pic>
        <p:nvPicPr>
          <p:cNvPr descr="A close-up of a graph" id="296" name="Google Shape;296;p5"/>
          <p:cNvPicPr preferRelativeResize="0"/>
          <p:nvPr>
            <p:ph idx="2" type="pic"/>
          </p:nvPr>
        </p:nvPicPr>
        <p:blipFill rotWithShape="1">
          <a:blip r:embed="rId3">
            <a:alphaModFix/>
          </a:blip>
          <a:srcRect b="0" l="9" r="7" t="0"/>
          <a:stretch/>
        </p:blipFill>
        <p:spPr>
          <a:xfrm>
            <a:off x="9042960" y="0"/>
            <a:ext cx="3148625" cy="6858000"/>
          </a:xfrm>
          <a:prstGeom prst="rect">
            <a:avLst/>
          </a:prstGeom>
          <a:noFill/>
          <a:ln>
            <a:noFill/>
          </a:ln>
        </p:spPr>
      </p:pic>
      <p:sp>
        <p:nvSpPr>
          <p:cNvPr id="297" name="Google Shape;297;p5"/>
          <p:cNvSpPr/>
          <p:nvPr/>
        </p:nvSpPr>
        <p:spPr>
          <a:xfrm>
            <a:off x="1189378" y="5232629"/>
            <a:ext cx="1080000" cy="1080000"/>
          </a:xfrm>
          <a:prstGeom prst="ellipse">
            <a:avLst/>
          </a:prstGeom>
          <a:gradFill>
            <a:gsLst>
              <a:gs pos="0">
                <a:srgbClr val="1B182E"/>
              </a:gs>
              <a:gs pos="60000">
                <a:srgbClr val="1B182E"/>
              </a:gs>
              <a:gs pos="100000">
                <a:srgbClr val="746EB3"/>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pic>
        <p:nvPicPr>
          <p:cNvPr descr="Modern and Luxury Shooting star design logo or icon template with gold color effects" id="298" name="Google Shape;298;p5"/>
          <p:cNvPicPr preferRelativeResize="0"/>
          <p:nvPr/>
        </p:nvPicPr>
        <p:blipFill rotWithShape="1">
          <a:blip r:embed="rId4">
            <a:alphaModFix/>
          </a:blip>
          <a:srcRect b="0" l="0" r="0" t="0"/>
          <a:stretch/>
        </p:blipFill>
        <p:spPr>
          <a:xfrm>
            <a:off x="-1" y="5867401"/>
            <a:ext cx="3243943" cy="859972"/>
          </a:xfrm>
          <a:prstGeom prst="rect">
            <a:avLst/>
          </a:prstGeom>
          <a:noFill/>
          <a:ln>
            <a:noFill/>
          </a:ln>
        </p:spPr>
      </p:pic>
      <p:sp>
        <p:nvSpPr>
          <p:cNvPr id="299" name="Google Shape;299;p5"/>
          <p:cNvSpPr txBox="1"/>
          <p:nvPr/>
        </p:nvSpPr>
        <p:spPr>
          <a:xfrm>
            <a:off x="0" y="-469830"/>
            <a:ext cx="12192000" cy="1507105"/>
          </a:xfrm>
          <a:prstGeom prst="rect">
            <a:avLst/>
          </a:prstGeom>
          <a:solidFill>
            <a:schemeClr val="lt1"/>
          </a:solidFill>
          <a:ln>
            <a:noFill/>
          </a:ln>
        </p:spPr>
        <p:txBody>
          <a:bodyPr anchorCtr="0" anchor="t" bIns="91425" lIns="91425" spcFirstLastPara="1" rIns="91425" wrap="square" tIns="91425">
            <a:noAutofit/>
          </a:bodyPr>
          <a:lstStyle/>
          <a:p>
            <a:pPr indent="0" lvl="0" marL="0" marR="91440" rtl="0" algn="l">
              <a:lnSpc>
                <a:spcPct val="162000"/>
              </a:lnSpc>
              <a:spcBef>
                <a:spcPts val="1400"/>
              </a:spcBef>
              <a:spcAft>
                <a:spcPts val="0"/>
              </a:spcAft>
              <a:buClr>
                <a:schemeClr val="dk1"/>
              </a:buClr>
              <a:buSzPts val="1100"/>
              <a:buFont typeface="Arial"/>
              <a:buNone/>
            </a:pPr>
            <a:r>
              <a:rPr b="1" i="0" lang="en-GB" sz="2800" u="none" cap="none" strike="noStrike">
                <a:solidFill>
                  <a:schemeClr val="dk1"/>
                </a:solidFill>
                <a:latin typeface="Times New Roman"/>
                <a:ea typeface="Times New Roman"/>
                <a:cs typeface="Times New Roman"/>
                <a:sym typeface="Times New Roman"/>
              </a:rPr>
              <a:t>Exploratory Data Analysis </a:t>
            </a:r>
            <a:endParaRPr b="0" i="0" sz="2800" u="none" cap="none" strike="noStrike">
              <a:solidFill>
                <a:schemeClr val="lt1"/>
              </a:solidFill>
              <a:latin typeface="Gill Sans"/>
              <a:ea typeface="Gill Sans"/>
              <a:cs typeface="Gill Sans"/>
              <a:sym typeface="Gill Sans"/>
            </a:endParaRPr>
          </a:p>
        </p:txBody>
      </p:sp>
      <p:sp>
        <p:nvSpPr>
          <p:cNvPr id="300" name="Google Shape;300;p5"/>
          <p:cNvSpPr txBox="1"/>
          <p:nvPr/>
        </p:nvSpPr>
        <p:spPr>
          <a:xfrm>
            <a:off x="6403743" y="1150973"/>
            <a:ext cx="3148500" cy="55764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Gill Sans"/>
              <a:ea typeface="Gill Sans"/>
              <a:cs typeface="Gill Sans"/>
              <a:sym typeface="Gill Sans"/>
            </a:endParaRPr>
          </a:p>
        </p:txBody>
      </p:sp>
      <p:pic>
        <p:nvPicPr>
          <p:cNvPr id="301" name="Google Shape;301;p5"/>
          <p:cNvPicPr preferRelativeResize="0"/>
          <p:nvPr/>
        </p:nvPicPr>
        <p:blipFill rotWithShape="1">
          <a:blip r:embed="rId5">
            <a:alphaModFix/>
          </a:blip>
          <a:srcRect b="0" l="0" r="0" t="0"/>
          <a:stretch/>
        </p:blipFill>
        <p:spPr>
          <a:xfrm>
            <a:off x="6730368" y="454399"/>
            <a:ext cx="5467116" cy="6403601"/>
          </a:xfrm>
          <a:prstGeom prst="rect">
            <a:avLst/>
          </a:prstGeom>
          <a:noFill/>
          <a:ln>
            <a:noFill/>
          </a:ln>
        </p:spPr>
      </p:pic>
      <p:sp>
        <p:nvSpPr>
          <p:cNvPr id="302" name="Google Shape;302;p5"/>
          <p:cNvSpPr txBox="1"/>
          <p:nvPr/>
        </p:nvSpPr>
        <p:spPr>
          <a:xfrm>
            <a:off x="-5484" y="643534"/>
            <a:ext cx="6719400" cy="6252355"/>
          </a:xfrm>
          <a:prstGeom prst="rect">
            <a:avLst/>
          </a:prstGeom>
          <a:solidFill>
            <a:schemeClr val="lt1"/>
          </a:solidFill>
          <a:ln>
            <a:noFill/>
          </a:ln>
        </p:spPr>
        <p:txBody>
          <a:bodyPr anchorCtr="0" anchor="t" bIns="91425" lIns="91425" spcFirstLastPara="1" rIns="91425" wrap="square" tIns="91425">
            <a:noAutofit/>
          </a:bodyPr>
          <a:lstStyle/>
          <a:p>
            <a:pPr indent="-342900" lvl="0" marL="457200" marR="375920" rtl="0" algn="l">
              <a:lnSpc>
                <a:spcPct val="100000"/>
              </a:lnSpc>
              <a:spcBef>
                <a:spcPts val="136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EDA is performed to uncover patterns, identify anomalies, and gain insights into the dataset. </a:t>
            </a:r>
            <a:endParaRPr b="0" i="0" sz="1800" u="none" cap="none" strike="noStrike">
              <a:solidFill>
                <a:schemeClr val="dk1"/>
              </a:solidFill>
              <a:latin typeface="Arial"/>
              <a:ea typeface="Arial"/>
              <a:cs typeface="Arial"/>
              <a:sym typeface="Arial"/>
            </a:endParaRPr>
          </a:p>
          <a:p>
            <a:pPr indent="-342900" lvl="0" marL="457200" marR="38100" rtl="0" algn="l">
              <a:lnSpc>
                <a:spcPct val="100000"/>
              </a:lnSpc>
              <a:spcBef>
                <a:spcPts val="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Missing values are identified in features like HomePlanet, CryoSleep, Cabin,  Destination, etc but were addressed using appropriate imputation techniques</a:t>
            </a:r>
            <a:endParaRPr b="0" i="0" sz="18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ts val="1800"/>
              <a:buFont typeface="Arial"/>
              <a:buChar char="●"/>
            </a:pPr>
            <a:r>
              <a:rPr b="1" i="0" lang="en-GB" sz="1800" u="none" cap="none" strike="noStrike">
                <a:solidFill>
                  <a:schemeClr val="dk1"/>
                </a:solidFill>
                <a:highlight>
                  <a:srgbClr val="F7F7F7"/>
                </a:highlight>
                <a:latin typeface="Arial"/>
                <a:ea typeface="Arial"/>
                <a:cs typeface="Arial"/>
                <a:sym typeface="Arial"/>
              </a:rPr>
              <a:t>The distribution of the target variable, Transported,</a:t>
            </a:r>
            <a:r>
              <a:rPr b="0" i="0" lang="en-GB" sz="1800" u="none" cap="none" strike="noStrike">
                <a:solidFill>
                  <a:schemeClr val="dk1"/>
                </a:solidFill>
                <a:highlight>
                  <a:srgbClr val="F7F7F7"/>
                </a:highlight>
                <a:latin typeface="Arial"/>
                <a:ea typeface="Arial"/>
                <a:cs typeface="Arial"/>
                <a:sym typeface="Arial"/>
              </a:rPr>
              <a:t> using bar chart indicates that the counts for both True and False are almost equal.</a:t>
            </a:r>
            <a:endParaRPr b="0" i="0" sz="1800" u="none" cap="none" strike="noStrike">
              <a:solidFill>
                <a:schemeClr val="dk1"/>
              </a:solidFill>
              <a:highlight>
                <a:srgbClr val="F7F7F7"/>
              </a:highlight>
              <a:latin typeface="Arial"/>
              <a:ea typeface="Arial"/>
              <a:cs typeface="Arial"/>
              <a:sym typeface="Arial"/>
            </a:endParaRPr>
          </a:p>
          <a:p>
            <a:pPr indent="0" lvl="0" marL="0" marR="0" rtl="0" algn="l">
              <a:lnSpc>
                <a:spcPct val="100000"/>
              </a:lnSpc>
              <a:spcBef>
                <a:spcPts val="1400"/>
              </a:spcBef>
              <a:spcAft>
                <a:spcPts val="0"/>
              </a:spcAft>
              <a:buClr>
                <a:srgbClr val="000000"/>
              </a:buClr>
              <a:buSzPts val="1800"/>
              <a:buFont typeface="Arial"/>
              <a:buNone/>
            </a:pPr>
            <a:r>
              <a:rPr b="1" i="0" lang="en-GB" sz="1800" u="none" cap="none" strike="noStrike">
                <a:solidFill>
                  <a:schemeClr val="dk1"/>
                </a:solidFill>
                <a:latin typeface="Arial"/>
                <a:ea typeface="Arial"/>
                <a:cs typeface="Arial"/>
                <a:sym typeface="Arial"/>
              </a:rPr>
              <a:t>Statistical Summary:</a:t>
            </a:r>
            <a:endParaRPr b="1" i="0" sz="1800" u="none" cap="none" strike="noStrike">
              <a:solidFill>
                <a:schemeClr val="dk1"/>
              </a:solidFill>
              <a:latin typeface="Arial"/>
              <a:ea typeface="Arial"/>
              <a:cs typeface="Arial"/>
              <a:sym typeface="Arial"/>
            </a:endParaRPr>
          </a:p>
          <a:p>
            <a:pPr indent="-342900" lvl="0" marL="457200" marR="0" rtl="0" algn="l">
              <a:lnSpc>
                <a:spcPct val="100000"/>
              </a:lnSpc>
              <a:spcBef>
                <a:spcPts val="120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According to the value counts:</a:t>
            </a:r>
            <a:endParaRPr b="0" i="0" sz="1800" u="none" cap="none" strike="noStrike">
              <a:solidFill>
                <a:schemeClr val="dk1"/>
              </a:solidFill>
              <a:latin typeface="Arial"/>
              <a:ea typeface="Arial"/>
              <a:cs typeface="Arial"/>
              <a:sym typeface="Arial"/>
            </a:endParaRPr>
          </a:p>
          <a:p>
            <a:pPr indent="-342900" lvl="1" marL="914400" marR="0" rtl="0" algn="l">
              <a:lnSpc>
                <a:spcPct val="100000"/>
              </a:lnSpc>
              <a:spcBef>
                <a:spcPts val="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50.36% of the instances are labeled as "True" for being transported.</a:t>
            </a:r>
            <a:endParaRPr b="0" i="0" sz="1800" u="none" cap="none" strike="noStrike">
              <a:solidFill>
                <a:schemeClr val="dk1"/>
              </a:solidFill>
              <a:latin typeface="Arial"/>
              <a:ea typeface="Arial"/>
              <a:cs typeface="Arial"/>
              <a:sym typeface="Arial"/>
            </a:endParaRPr>
          </a:p>
          <a:p>
            <a:pPr indent="-342900" lvl="1" marL="914400" marR="0" rtl="0" algn="l">
              <a:lnSpc>
                <a:spcPct val="100000"/>
              </a:lnSpc>
              <a:spcBef>
                <a:spcPts val="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49.64% of the instances are labeled as "False" for not being transported.</a:t>
            </a:r>
            <a:endParaRPr b="0" i="0" sz="1800" u="none" cap="none" strike="noStrike">
              <a:solidFill>
                <a:schemeClr val="dk1"/>
              </a:solidFill>
              <a:latin typeface="Arial"/>
              <a:ea typeface="Arial"/>
              <a:cs typeface="Arial"/>
              <a:sym typeface="Arial"/>
            </a:endParaRPr>
          </a:p>
          <a:p>
            <a:pPr indent="0" lvl="0" marL="457200" marR="38100" rtl="0" algn="l">
              <a:lnSpc>
                <a:spcPct val="100000"/>
              </a:lnSpc>
              <a:spcBef>
                <a:spcPts val="1200"/>
              </a:spcBef>
              <a:spcAft>
                <a:spcPts val="0"/>
              </a:spcAft>
              <a:buClr>
                <a:schemeClr val="dk1"/>
              </a:buClr>
              <a:buSzPts val="1100"/>
              <a:buFont typeface="Arial"/>
              <a:buNone/>
            </a:pPr>
            <a:r>
              <a:t/>
            </a:r>
            <a:endParaRPr b="0" i="0" sz="1800" u="none" cap="none" strike="noStrike">
              <a:solidFill>
                <a:schemeClr val="dk1"/>
              </a:solidFill>
              <a:highlight>
                <a:srgbClr val="FFFFFF"/>
              </a:highlight>
              <a:latin typeface="Arial"/>
              <a:ea typeface="Arial"/>
              <a:cs typeface="Arial"/>
              <a:sym typeface="Arial"/>
            </a:endParaRPr>
          </a:p>
          <a:p>
            <a:pPr indent="-342900" lvl="0" marL="457200" marR="38100" rtl="0" algn="l">
              <a:lnSpc>
                <a:spcPct val="100000"/>
              </a:lnSpc>
              <a:spcBef>
                <a:spcPts val="260"/>
              </a:spcBef>
              <a:spcAft>
                <a:spcPts val="0"/>
              </a:spcAft>
              <a:buClr>
                <a:schemeClr val="dk1"/>
              </a:buClr>
              <a:buSzPts val="1800"/>
              <a:buFont typeface="Arial"/>
              <a:buChar char="●"/>
            </a:pPr>
            <a:r>
              <a:rPr b="0" i="0" lang="en-GB" sz="1800" u="none" cap="none" strike="noStrike">
                <a:solidFill>
                  <a:schemeClr val="dk1"/>
                </a:solidFill>
                <a:highlight>
                  <a:srgbClr val="FFFFFF"/>
                </a:highlight>
                <a:latin typeface="Arial"/>
                <a:ea typeface="Arial"/>
                <a:cs typeface="Arial"/>
                <a:sym typeface="Arial"/>
              </a:rPr>
              <a:t>This balance is crucial for training machine learning models to avoid bias towards one category.</a:t>
            </a:r>
            <a:endParaRPr b="0" i="0" sz="1800" u="none" cap="none" strike="noStrike">
              <a:solidFill>
                <a:schemeClr val="dk1"/>
              </a:solidFill>
              <a:highlight>
                <a:srgbClr val="FFFFFF"/>
              </a:highlight>
              <a:latin typeface="Arial"/>
              <a:ea typeface="Arial"/>
              <a:cs typeface="Arial"/>
              <a:sym typeface="Arial"/>
            </a:endParaRPr>
          </a:p>
          <a:p>
            <a:pPr indent="0" lvl="0" marL="1905" marR="375920" rtl="0" algn="l">
              <a:lnSpc>
                <a:spcPct val="100000"/>
              </a:lnSpc>
              <a:spcBef>
                <a:spcPts val="1360"/>
              </a:spcBef>
              <a:spcAft>
                <a:spcPts val="0"/>
              </a:spcAft>
              <a:buClr>
                <a:schemeClr val="dk1"/>
              </a:buClr>
              <a:buSzPts val="1100"/>
              <a:buFont typeface="Arial"/>
              <a:buNone/>
            </a:pPr>
            <a:r>
              <a:t/>
            </a:r>
            <a:endParaRPr b="0" i="0" sz="2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Gill Sans"/>
              <a:ea typeface="Gill Sans"/>
              <a:cs typeface="Gill Sans"/>
              <a:sym typeface="Gill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descr="Modern and Luxury Shooting star design logo or icon template with gold color effects" id="307" name="Google Shape;307;p6"/>
          <p:cNvPicPr preferRelativeResize="0"/>
          <p:nvPr/>
        </p:nvPicPr>
        <p:blipFill rotWithShape="1">
          <a:blip r:embed="rId3">
            <a:alphaModFix/>
          </a:blip>
          <a:srcRect b="0" l="0" r="0" t="0"/>
          <a:stretch/>
        </p:blipFill>
        <p:spPr>
          <a:xfrm>
            <a:off x="-1" y="5867401"/>
            <a:ext cx="3243943" cy="859972"/>
          </a:xfrm>
          <a:prstGeom prst="rect">
            <a:avLst/>
          </a:prstGeom>
          <a:noFill/>
          <a:ln>
            <a:noFill/>
          </a:ln>
        </p:spPr>
      </p:pic>
      <p:sp>
        <p:nvSpPr>
          <p:cNvPr id="308" name="Google Shape;308;p6"/>
          <p:cNvSpPr txBox="1"/>
          <p:nvPr/>
        </p:nvSpPr>
        <p:spPr>
          <a:xfrm>
            <a:off x="0" y="-227337"/>
            <a:ext cx="12192000" cy="1041287"/>
          </a:xfrm>
          <a:prstGeom prst="rect">
            <a:avLst/>
          </a:prstGeom>
          <a:solidFill>
            <a:schemeClr val="accent3"/>
          </a:solidFill>
          <a:ln>
            <a:noFill/>
          </a:ln>
        </p:spPr>
        <p:txBody>
          <a:bodyPr anchorCtr="0" anchor="t" bIns="91425" lIns="91425" spcFirstLastPara="1" rIns="91425" wrap="square" tIns="91425">
            <a:noAutofit/>
          </a:bodyPr>
          <a:lstStyle/>
          <a:p>
            <a:pPr indent="0" lvl="0" marL="0" marR="91440" rtl="0" algn="l">
              <a:lnSpc>
                <a:spcPct val="162000"/>
              </a:lnSpc>
              <a:spcBef>
                <a:spcPts val="1400"/>
              </a:spcBef>
              <a:spcAft>
                <a:spcPts val="0"/>
              </a:spcAft>
              <a:buClr>
                <a:schemeClr val="dk1"/>
              </a:buClr>
              <a:buSzPts val="1100"/>
              <a:buFont typeface="Arial"/>
              <a:buNone/>
            </a:pPr>
            <a:r>
              <a:rPr b="1" i="0" lang="en-GB" sz="2800" u="none" cap="none" strike="noStrike">
                <a:solidFill>
                  <a:schemeClr val="dk1"/>
                </a:solidFill>
                <a:latin typeface="Times New Roman"/>
                <a:ea typeface="Times New Roman"/>
                <a:cs typeface="Times New Roman"/>
                <a:sym typeface="Times New Roman"/>
              </a:rPr>
              <a:t>Exploratory Data Analysis </a:t>
            </a:r>
            <a:endParaRPr b="0" i="0" sz="2800" u="none" cap="none" strike="noStrike">
              <a:solidFill>
                <a:schemeClr val="lt1"/>
              </a:solidFill>
              <a:latin typeface="Gill Sans"/>
              <a:ea typeface="Gill Sans"/>
              <a:cs typeface="Gill Sans"/>
              <a:sym typeface="Gill Sans"/>
            </a:endParaRPr>
          </a:p>
        </p:txBody>
      </p:sp>
      <p:sp>
        <p:nvSpPr>
          <p:cNvPr id="309" name="Google Shape;309;p6"/>
          <p:cNvSpPr txBox="1"/>
          <p:nvPr/>
        </p:nvSpPr>
        <p:spPr>
          <a:xfrm>
            <a:off x="51950" y="796525"/>
            <a:ext cx="4243800" cy="6061500"/>
          </a:xfrm>
          <a:prstGeom prst="rect">
            <a:avLst/>
          </a:prstGeom>
          <a:solidFill>
            <a:schemeClr val="lt1"/>
          </a:solidFill>
          <a:ln>
            <a:noFill/>
          </a:ln>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chemeClr val="dk1"/>
              </a:buClr>
              <a:buSzPts val="2000"/>
              <a:buFont typeface="Arial"/>
              <a:buChar char="●"/>
            </a:pPr>
            <a:r>
              <a:rPr b="1" i="0" lang="en-GB" sz="2000" u="none" cap="none" strike="noStrike">
                <a:solidFill>
                  <a:schemeClr val="dk1"/>
                </a:solidFill>
                <a:highlight>
                  <a:srgbClr val="F7F7F7"/>
                </a:highlight>
                <a:latin typeface="Play"/>
                <a:ea typeface="Play"/>
                <a:cs typeface="Play"/>
                <a:sym typeface="Play"/>
              </a:rPr>
              <a:t>The distribution of the numerical variable, </a:t>
            </a:r>
            <a:r>
              <a:rPr b="0" i="0" lang="en-GB" sz="2000" u="none" cap="none" strike="noStrike">
                <a:solidFill>
                  <a:schemeClr val="dk1"/>
                </a:solidFill>
                <a:highlight>
                  <a:srgbClr val="F7F7F7"/>
                </a:highlight>
                <a:latin typeface="Play"/>
                <a:ea typeface="Play"/>
                <a:cs typeface="Play"/>
                <a:sym typeface="Play"/>
              </a:rPr>
              <a:t>using a </a:t>
            </a:r>
            <a:r>
              <a:rPr b="1" i="0" lang="en-GB" sz="2000" u="none" cap="none" strike="noStrike">
                <a:solidFill>
                  <a:schemeClr val="dk1"/>
                </a:solidFill>
                <a:highlight>
                  <a:srgbClr val="F7F7F7"/>
                </a:highlight>
                <a:latin typeface="Play"/>
                <a:ea typeface="Play"/>
                <a:cs typeface="Play"/>
                <a:sym typeface="Play"/>
              </a:rPr>
              <a:t>Plot Box</a:t>
            </a:r>
            <a:endParaRPr b="1" i="0" sz="2000" u="none" cap="none" strike="noStrike">
              <a:solidFill>
                <a:schemeClr val="dk1"/>
              </a:solidFill>
              <a:highlight>
                <a:srgbClr val="F7F7F7"/>
              </a:highlight>
              <a:latin typeface="Play"/>
              <a:ea typeface="Play"/>
              <a:cs typeface="Play"/>
              <a:sym typeface="Play"/>
            </a:endParaRPr>
          </a:p>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chemeClr val="dk1"/>
                </a:solidFill>
                <a:latin typeface="Play"/>
                <a:ea typeface="Play"/>
                <a:cs typeface="Play"/>
                <a:sym typeface="Play"/>
              </a:rPr>
              <a:t>Statistical Summary</a:t>
            </a:r>
            <a:endParaRPr b="1" i="0" sz="2000" u="none" cap="none" strike="noStrike">
              <a:solidFill>
                <a:schemeClr val="dk1"/>
              </a:solidFill>
              <a:latin typeface="Play"/>
              <a:ea typeface="Play"/>
              <a:cs typeface="Play"/>
              <a:sym typeface="Play"/>
            </a:endParaRPr>
          </a:p>
          <a:p>
            <a:pPr indent="0" lvl="0" marL="0" marR="0" rtl="0" algn="l">
              <a:lnSpc>
                <a:spcPct val="100000"/>
              </a:lnSpc>
              <a:spcBef>
                <a:spcPts val="0"/>
              </a:spcBef>
              <a:spcAft>
                <a:spcPts val="0"/>
              </a:spcAft>
              <a:buClr>
                <a:schemeClr val="dk1"/>
              </a:buClr>
              <a:buSzPts val="1100"/>
              <a:buFont typeface="Arial"/>
              <a:buNone/>
            </a:pPr>
            <a:r>
              <a:rPr b="1" i="0" lang="en-GB" sz="2000" u="none" cap="none" strike="noStrike">
                <a:solidFill>
                  <a:schemeClr val="dk1"/>
                </a:solidFill>
                <a:latin typeface="Play"/>
                <a:ea typeface="Play"/>
                <a:cs typeface="Play"/>
                <a:sym typeface="Play"/>
              </a:rPr>
              <a:t>- Extreme values are present in the data.</a:t>
            </a:r>
            <a:endParaRPr b="1" i="0" sz="2000" u="none" cap="none" strike="noStrike">
              <a:solidFill>
                <a:schemeClr val="dk1"/>
              </a:solidFill>
              <a:latin typeface="Play"/>
              <a:ea typeface="Play"/>
              <a:cs typeface="Play"/>
              <a:sym typeface="Play"/>
            </a:endParaRPr>
          </a:p>
          <a:p>
            <a:pPr indent="0" lvl="0" marL="0" marR="0" rtl="0" algn="l">
              <a:lnSpc>
                <a:spcPct val="100000"/>
              </a:lnSpc>
              <a:spcBef>
                <a:spcPts val="0"/>
              </a:spcBef>
              <a:spcAft>
                <a:spcPts val="0"/>
              </a:spcAft>
              <a:buClr>
                <a:schemeClr val="dk1"/>
              </a:buClr>
              <a:buSzPts val="1100"/>
              <a:buFont typeface="Arial"/>
              <a:buNone/>
            </a:pPr>
            <a:r>
              <a:rPr b="1" i="0" lang="en-GB" sz="2000" u="none" cap="none" strike="noStrike">
                <a:solidFill>
                  <a:schemeClr val="dk1"/>
                </a:solidFill>
                <a:latin typeface="Play"/>
                <a:ea typeface="Play"/>
                <a:cs typeface="Play"/>
                <a:sym typeface="Play"/>
              </a:rPr>
              <a:t>- These extreme values indicate a skewed distribution for expenditure variables:</a:t>
            </a:r>
            <a:endParaRPr b="1" i="0" sz="2000" u="none" cap="none" strike="noStrike">
              <a:solidFill>
                <a:schemeClr val="dk1"/>
              </a:solidFill>
              <a:latin typeface="Play"/>
              <a:ea typeface="Play"/>
              <a:cs typeface="Play"/>
              <a:sym typeface="Play"/>
            </a:endParaRPr>
          </a:p>
          <a:p>
            <a:pPr indent="0" lvl="0" marL="0" marR="0" rtl="0" algn="l">
              <a:lnSpc>
                <a:spcPct val="100000"/>
              </a:lnSpc>
              <a:spcBef>
                <a:spcPts val="0"/>
              </a:spcBef>
              <a:spcAft>
                <a:spcPts val="0"/>
              </a:spcAft>
              <a:buClr>
                <a:schemeClr val="dk1"/>
              </a:buClr>
              <a:buSzPts val="1100"/>
              <a:buFont typeface="Arial"/>
              <a:buNone/>
            </a:pPr>
            <a:r>
              <a:rPr b="1" i="0" lang="en-GB" sz="2000" u="none" cap="none" strike="noStrike">
                <a:solidFill>
                  <a:schemeClr val="dk1"/>
                </a:solidFill>
                <a:latin typeface="Play"/>
                <a:ea typeface="Play"/>
                <a:cs typeface="Play"/>
                <a:sym typeface="Play"/>
              </a:rPr>
              <a:t>  - RoomService</a:t>
            </a:r>
            <a:endParaRPr b="1" i="0" sz="2000" u="none" cap="none" strike="noStrike">
              <a:solidFill>
                <a:schemeClr val="dk1"/>
              </a:solidFill>
              <a:latin typeface="Play"/>
              <a:ea typeface="Play"/>
              <a:cs typeface="Play"/>
              <a:sym typeface="Play"/>
            </a:endParaRPr>
          </a:p>
          <a:p>
            <a:pPr indent="0" lvl="0" marL="0" marR="0" rtl="0" algn="l">
              <a:lnSpc>
                <a:spcPct val="100000"/>
              </a:lnSpc>
              <a:spcBef>
                <a:spcPts val="0"/>
              </a:spcBef>
              <a:spcAft>
                <a:spcPts val="0"/>
              </a:spcAft>
              <a:buClr>
                <a:schemeClr val="dk1"/>
              </a:buClr>
              <a:buSzPts val="1100"/>
              <a:buFont typeface="Arial"/>
              <a:buNone/>
            </a:pPr>
            <a:r>
              <a:rPr b="1" i="0" lang="en-GB" sz="2000" u="none" cap="none" strike="noStrike">
                <a:solidFill>
                  <a:schemeClr val="dk1"/>
                </a:solidFill>
                <a:latin typeface="Play"/>
                <a:ea typeface="Play"/>
                <a:cs typeface="Play"/>
                <a:sym typeface="Play"/>
              </a:rPr>
              <a:t>  - FoodCourt</a:t>
            </a:r>
            <a:endParaRPr b="1" i="0" sz="2000" u="none" cap="none" strike="noStrike">
              <a:solidFill>
                <a:schemeClr val="dk1"/>
              </a:solidFill>
              <a:latin typeface="Play"/>
              <a:ea typeface="Play"/>
              <a:cs typeface="Play"/>
              <a:sym typeface="Play"/>
            </a:endParaRPr>
          </a:p>
          <a:p>
            <a:pPr indent="0" lvl="0" marL="0" marR="0" rtl="0" algn="l">
              <a:lnSpc>
                <a:spcPct val="100000"/>
              </a:lnSpc>
              <a:spcBef>
                <a:spcPts val="0"/>
              </a:spcBef>
              <a:spcAft>
                <a:spcPts val="0"/>
              </a:spcAft>
              <a:buClr>
                <a:schemeClr val="dk1"/>
              </a:buClr>
              <a:buSzPts val="1100"/>
              <a:buFont typeface="Arial"/>
              <a:buNone/>
            </a:pPr>
            <a:r>
              <a:rPr b="1" i="0" lang="en-GB" sz="2000" u="none" cap="none" strike="noStrike">
                <a:solidFill>
                  <a:schemeClr val="dk1"/>
                </a:solidFill>
                <a:latin typeface="Play"/>
                <a:ea typeface="Play"/>
                <a:cs typeface="Play"/>
                <a:sym typeface="Play"/>
              </a:rPr>
              <a:t>  - ShoppingMall</a:t>
            </a:r>
            <a:endParaRPr b="1" i="0" sz="2000" u="none" cap="none" strike="noStrike">
              <a:solidFill>
                <a:schemeClr val="dk1"/>
              </a:solidFill>
              <a:latin typeface="Play"/>
              <a:ea typeface="Play"/>
              <a:cs typeface="Play"/>
              <a:sym typeface="Play"/>
            </a:endParaRPr>
          </a:p>
          <a:p>
            <a:pPr indent="0" lvl="0" marL="0" marR="0" rtl="0" algn="l">
              <a:lnSpc>
                <a:spcPct val="100000"/>
              </a:lnSpc>
              <a:spcBef>
                <a:spcPts val="0"/>
              </a:spcBef>
              <a:spcAft>
                <a:spcPts val="0"/>
              </a:spcAft>
              <a:buClr>
                <a:schemeClr val="dk1"/>
              </a:buClr>
              <a:buSzPts val="1100"/>
              <a:buFont typeface="Arial"/>
              <a:buNone/>
            </a:pPr>
            <a:r>
              <a:rPr b="1" i="0" lang="en-GB" sz="2000" u="none" cap="none" strike="noStrike">
                <a:solidFill>
                  <a:schemeClr val="dk1"/>
                </a:solidFill>
                <a:latin typeface="Play"/>
                <a:ea typeface="Play"/>
                <a:cs typeface="Play"/>
                <a:sym typeface="Play"/>
              </a:rPr>
              <a:t>  - Spa</a:t>
            </a:r>
            <a:endParaRPr b="1" i="0" sz="2000" u="none" cap="none" strike="noStrike">
              <a:solidFill>
                <a:schemeClr val="dk1"/>
              </a:solidFill>
              <a:latin typeface="Play"/>
              <a:ea typeface="Play"/>
              <a:cs typeface="Play"/>
              <a:sym typeface="Play"/>
            </a:endParaRPr>
          </a:p>
          <a:p>
            <a:pPr indent="0" lvl="0" marL="0" marR="0" rtl="0" algn="l">
              <a:lnSpc>
                <a:spcPct val="100000"/>
              </a:lnSpc>
              <a:spcBef>
                <a:spcPts val="0"/>
              </a:spcBef>
              <a:spcAft>
                <a:spcPts val="0"/>
              </a:spcAft>
              <a:buClr>
                <a:schemeClr val="dk1"/>
              </a:buClr>
              <a:buSzPts val="1100"/>
              <a:buFont typeface="Arial"/>
              <a:buNone/>
            </a:pPr>
            <a:r>
              <a:rPr b="1" i="0" lang="en-GB" sz="2000" u="none" cap="none" strike="noStrike">
                <a:solidFill>
                  <a:schemeClr val="dk1"/>
                </a:solidFill>
                <a:latin typeface="Play"/>
                <a:ea typeface="Play"/>
                <a:cs typeface="Play"/>
                <a:sym typeface="Play"/>
              </a:rPr>
              <a:t>  - VRDeck</a:t>
            </a:r>
            <a:endParaRPr b="1" i="0" sz="2000" u="none" cap="none" strike="noStrike">
              <a:solidFill>
                <a:schemeClr val="dk1"/>
              </a:solidFill>
              <a:latin typeface="Play"/>
              <a:ea typeface="Play"/>
              <a:cs typeface="Play"/>
              <a:sym typeface="Play"/>
            </a:endParaRPr>
          </a:p>
          <a:p>
            <a:pPr indent="0" lvl="0" marL="0" marR="0" rtl="0" algn="l">
              <a:lnSpc>
                <a:spcPct val="100000"/>
              </a:lnSpc>
              <a:spcBef>
                <a:spcPts val="0"/>
              </a:spcBef>
              <a:spcAft>
                <a:spcPts val="0"/>
              </a:spcAft>
              <a:buClr>
                <a:schemeClr val="dk1"/>
              </a:buClr>
              <a:buSzPts val="1100"/>
              <a:buFont typeface="Arial"/>
              <a:buNone/>
            </a:pPr>
            <a:r>
              <a:rPr b="1" i="0" lang="en-GB" sz="2000" u="none" cap="none" strike="noStrike">
                <a:solidFill>
                  <a:schemeClr val="dk1"/>
                </a:solidFill>
                <a:latin typeface="Play"/>
                <a:ea typeface="Play"/>
                <a:cs typeface="Play"/>
                <a:sym typeface="Play"/>
              </a:rPr>
              <a:t>- The Age variable shows a more uniform distribution.</a:t>
            </a:r>
            <a:endParaRPr b="1" i="0" sz="2000" u="none" cap="none" strike="noStrike">
              <a:solidFill>
                <a:schemeClr val="dk1"/>
              </a:solidFill>
              <a:latin typeface="Play"/>
              <a:ea typeface="Play"/>
              <a:cs typeface="Play"/>
              <a:sym typeface="Play"/>
            </a:endParaRPr>
          </a:p>
          <a:p>
            <a:pPr indent="0" lvl="0" marL="0" marR="0" rtl="0" algn="l">
              <a:lnSpc>
                <a:spcPct val="100000"/>
              </a:lnSpc>
              <a:spcBef>
                <a:spcPts val="0"/>
              </a:spcBef>
              <a:spcAft>
                <a:spcPts val="0"/>
              </a:spcAft>
              <a:buClr>
                <a:schemeClr val="dk1"/>
              </a:buClr>
              <a:buSzPts val="1100"/>
              <a:buFont typeface="Arial"/>
              <a:buNone/>
            </a:pPr>
            <a:r>
              <a:rPr b="1" i="0" lang="en-GB" sz="2000" u="none" cap="none" strike="noStrike">
                <a:solidFill>
                  <a:schemeClr val="dk1"/>
                </a:solidFill>
                <a:latin typeface="Play"/>
                <a:ea typeface="Play"/>
                <a:cs typeface="Play"/>
                <a:sym typeface="Play"/>
              </a:rPr>
              <a:t>- The Transported variable also shows a uniform distribution without significant skewness.</a:t>
            </a:r>
            <a:endParaRPr b="1" i="0" sz="2000" u="none" cap="none" strike="noStrike">
              <a:solidFill>
                <a:schemeClr val="dk1"/>
              </a:solidFill>
              <a:latin typeface="Play"/>
              <a:ea typeface="Play"/>
              <a:cs typeface="Play"/>
              <a:sym typeface="Play"/>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Play"/>
              <a:ea typeface="Play"/>
              <a:cs typeface="Play"/>
              <a:sym typeface="Play"/>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highlight>
                <a:srgbClr val="F7F7F7"/>
              </a:highlight>
              <a:latin typeface="Play"/>
              <a:ea typeface="Play"/>
              <a:cs typeface="Play"/>
              <a:sym typeface="Play"/>
            </a:endParaRPr>
          </a:p>
          <a:p>
            <a:pPr indent="0" lvl="0" marL="45720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highlight>
                <a:srgbClr val="F7F7F7"/>
              </a:highlight>
              <a:latin typeface="Play"/>
              <a:ea typeface="Play"/>
              <a:cs typeface="Play"/>
              <a:sym typeface="Play"/>
            </a:endParaRPr>
          </a:p>
        </p:txBody>
      </p:sp>
      <p:sp>
        <p:nvSpPr>
          <p:cNvPr id="310" name="Google Shape;310;p6"/>
          <p:cNvSpPr txBox="1"/>
          <p:nvPr/>
        </p:nvSpPr>
        <p:spPr>
          <a:xfrm>
            <a:off x="6303825" y="813950"/>
            <a:ext cx="5888100" cy="604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Gill Sans"/>
              <a:ea typeface="Gill Sans"/>
              <a:cs typeface="Gill Sans"/>
              <a:sym typeface="Gill Sans"/>
            </a:endParaRPr>
          </a:p>
        </p:txBody>
      </p:sp>
      <p:pic>
        <p:nvPicPr>
          <p:cNvPr id="311" name="Google Shape;311;p6"/>
          <p:cNvPicPr preferRelativeResize="0"/>
          <p:nvPr/>
        </p:nvPicPr>
        <p:blipFill rotWithShape="1">
          <a:blip r:embed="rId4">
            <a:alphaModFix/>
          </a:blip>
          <a:srcRect b="0" l="0" r="0" t="0"/>
          <a:stretch/>
        </p:blipFill>
        <p:spPr>
          <a:xfrm>
            <a:off x="4295750" y="813950"/>
            <a:ext cx="7896175" cy="6044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descr="Modern and Luxury Shooting star design logo or icon template with gold color effects" id="316" name="Google Shape;316;p7"/>
          <p:cNvPicPr preferRelativeResize="0"/>
          <p:nvPr/>
        </p:nvPicPr>
        <p:blipFill rotWithShape="1">
          <a:blip r:embed="rId3">
            <a:alphaModFix/>
          </a:blip>
          <a:srcRect b="0" l="0" r="0" t="0"/>
          <a:stretch/>
        </p:blipFill>
        <p:spPr>
          <a:xfrm>
            <a:off x="-1" y="5867401"/>
            <a:ext cx="3243943" cy="859972"/>
          </a:xfrm>
          <a:prstGeom prst="rect">
            <a:avLst/>
          </a:prstGeom>
          <a:noFill/>
          <a:ln>
            <a:noFill/>
          </a:ln>
        </p:spPr>
      </p:pic>
      <p:sp>
        <p:nvSpPr>
          <p:cNvPr id="317" name="Google Shape;317;p7"/>
          <p:cNvSpPr txBox="1"/>
          <p:nvPr/>
        </p:nvSpPr>
        <p:spPr>
          <a:xfrm>
            <a:off x="17780" y="-150485"/>
            <a:ext cx="12156440" cy="808560"/>
          </a:xfrm>
          <a:prstGeom prst="rect">
            <a:avLst/>
          </a:prstGeom>
          <a:solidFill>
            <a:schemeClr val="lt1"/>
          </a:solidFill>
          <a:ln>
            <a:noFill/>
          </a:ln>
        </p:spPr>
        <p:txBody>
          <a:bodyPr anchorCtr="0" anchor="t" bIns="91425" lIns="91425" spcFirstLastPara="1" rIns="91425" wrap="square" tIns="91425">
            <a:noAutofit/>
          </a:bodyPr>
          <a:lstStyle/>
          <a:p>
            <a:pPr indent="0" lvl="0" marL="0" marR="91440" rtl="0" algn="l">
              <a:lnSpc>
                <a:spcPct val="162000"/>
              </a:lnSpc>
              <a:spcBef>
                <a:spcPts val="1400"/>
              </a:spcBef>
              <a:spcAft>
                <a:spcPts val="0"/>
              </a:spcAft>
              <a:buClr>
                <a:srgbClr val="000000"/>
              </a:buClr>
              <a:buSzPts val="2000"/>
              <a:buFont typeface="Arial"/>
              <a:buNone/>
            </a:pPr>
            <a:r>
              <a:rPr b="1" i="0" lang="en-GB" sz="2000" u="none" cap="none" strike="noStrike">
                <a:solidFill>
                  <a:schemeClr val="dk1"/>
                </a:solidFill>
                <a:latin typeface="Times New Roman"/>
                <a:ea typeface="Times New Roman"/>
                <a:cs typeface="Times New Roman"/>
                <a:sym typeface="Times New Roman"/>
              </a:rPr>
              <a:t>Exploratory Data Analysis and Insights</a:t>
            </a:r>
            <a:endParaRPr b="0" i="0" sz="2000" u="none" cap="none" strike="noStrike">
              <a:solidFill>
                <a:schemeClr val="lt1"/>
              </a:solidFill>
              <a:latin typeface="Gill Sans"/>
              <a:ea typeface="Gill Sans"/>
              <a:cs typeface="Gill Sans"/>
              <a:sym typeface="Gill Sans"/>
            </a:endParaRPr>
          </a:p>
        </p:txBody>
      </p:sp>
      <p:sp>
        <p:nvSpPr>
          <p:cNvPr id="318" name="Google Shape;318;p7"/>
          <p:cNvSpPr txBox="1"/>
          <p:nvPr/>
        </p:nvSpPr>
        <p:spPr>
          <a:xfrm>
            <a:off x="69275" y="692725"/>
            <a:ext cx="12122700" cy="426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Gill Sans"/>
              <a:ea typeface="Gill Sans"/>
              <a:cs typeface="Gill Sans"/>
              <a:sym typeface="Gill Sans"/>
            </a:endParaRPr>
          </a:p>
        </p:txBody>
      </p:sp>
      <p:pic>
        <p:nvPicPr>
          <p:cNvPr id="319" name="Google Shape;319;p7"/>
          <p:cNvPicPr preferRelativeResize="0"/>
          <p:nvPr/>
        </p:nvPicPr>
        <p:blipFill rotWithShape="1">
          <a:blip r:embed="rId4">
            <a:alphaModFix/>
          </a:blip>
          <a:srcRect b="0" l="0" r="0" t="0"/>
          <a:stretch/>
        </p:blipFill>
        <p:spPr>
          <a:xfrm>
            <a:off x="4675901" y="658200"/>
            <a:ext cx="7516074" cy="6199802"/>
          </a:xfrm>
          <a:prstGeom prst="rect">
            <a:avLst/>
          </a:prstGeom>
          <a:noFill/>
          <a:ln>
            <a:noFill/>
          </a:ln>
        </p:spPr>
      </p:pic>
      <p:sp>
        <p:nvSpPr>
          <p:cNvPr id="320" name="Google Shape;320;p7"/>
          <p:cNvSpPr txBox="1"/>
          <p:nvPr/>
        </p:nvSpPr>
        <p:spPr>
          <a:xfrm>
            <a:off x="34625" y="658075"/>
            <a:ext cx="4606800" cy="61998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1550"/>
              <a:buFont typeface="Arial"/>
              <a:buNone/>
            </a:pPr>
            <a:r>
              <a:rPr b="1" i="0" lang="en-GB" sz="1550" u="none" cap="none" strike="noStrike">
                <a:solidFill>
                  <a:schemeClr val="dk1"/>
                </a:solidFill>
                <a:latin typeface="Arial"/>
                <a:ea typeface="Arial"/>
                <a:cs typeface="Arial"/>
                <a:sym typeface="Arial"/>
              </a:rPr>
              <a:t>Target Variable</a:t>
            </a:r>
            <a:endParaRPr b="1" i="0" sz="1550" u="none" cap="none" strike="noStrike">
              <a:solidFill>
                <a:schemeClr val="dk1"/>
              </a:solidFill>
              <a:latin typeface="Arial"/>
              <a:ea typeface="Arial"/>
              <a:cs typeface="Arial"/>
              <a:sym typeface="Arial"/>
            </a:endParaRPr>
          </a:p>
          <a:p>
            <a:pPr indent="-327025" lvl="0" marL="457200" marR="0" rtl="0" algn="l">
              <a:lnSpc>
                <a:spcPct val="115000"/>
              </a:lnSpc>
              <a:spcBef>
                <a:spcPts val="1200"/>
              </a:spcBef>
              <a:spcAft>
                <a:spcPts val="0"/>
              </a:spcAft>
              <a:buClr>
                <a:schemeClr val="dk1"/>
              </a:buClr>
              <a:buSzPts val="1550"/>
              <a:buFont typeface="Arial"/>
              <a:buChar char="●"/>
            </a:pPr>
            <a:r>
              <a:rPr b="1" i="0" lang="en-GB" sz="1550" u="none" cap="none" strike="noStrike">
                <a:solidFill>
                  <a:schemeClr val="dk1"/>
                </a:solidFill>
                <a:latin typeface="Arial"/>
                <a:ea typeface="Arial"/>
                <a:cs typeface="Arial"/>
                <a:sym typeface="Arial"/>
              </a:rPr>
              <a:t>Transported</a:t>
            </a:r>
            <a:r>
              <a:rPr b="0" i="0" lang="en-GB" sz="1550" u="none" cap="none" strike="noStrike">
                <a:solidFill>
                  <a:schemeClr val="dk1"/>
                </a:solidFill>
                <a:latin typeface="Arial"/>
                <a:ea typeface="Arial"/>
                <a:cs typeface="Arial"/>
                <a:sym typeface="Arial"/>
              </a:rPr>
              <a:t>: The distribution shows a balanced dataset, indicating no need for data balancing.</a:t>
            </a:r>
            <a:endParaRPr b="0" i="0" sz="155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550"/>
              <a:buFont typeface="Arial"/>
              <a:buNone/>
            </a:pPr>
            <a:r>
              <a:rPr b="1" i="0" lang="en-GB" sz="1550" u="none" cap="none" strike="noStrike">
                <a:solidFill>
                  <a:schemeClr val="dk1"/>
                </a:solidFill>
                <a:latin typeface="Arial"/>
                <a:ea typeface="Arial"/>
                <a:cs typeface="Arial"/>
                <a:sym typeface="Arial"/>
              </a:rPr>
              <a:t>Numerical Features</a:t>
            </a:r>
            <a:endParaRPr b="1" i="0" sz="1550" u="none" cap="none" strike="noStrike">
              <a:solidFill>
                <a:schemeClr val="dk1"/>
              </a:solidFill>
              <a:latin typeface="Arial"/>
              <a:ea typeface="Arial"/>
              <a:cs typeface="Arial"/>
              <a:sym typeface="Arial"/>
            </a:endParaRPr>
          </a:p>
          <a:p>
            <a:pPr indent="-327025" lvl="0" marL="457200" marR="0" rtl="0" algn="l">
              <a:lnSpc>
                <a:spcPct val="115000"/>
              </a:lnSpc>
              <a:spcBef>
                <a:spcPts val="1200"/>
              </a:spcBef>
              <a:spcAft>
                <a:spcPts val="0"/>
              </a:spcAft>
              <a:buClr>
                <a:schemeClr val="dk1"/>
              </a:buClr>
              <a:buSzPts val="1550"/>
              <a:buFont typeface="Arial"/>
              <a:buChar char="●"/>
            </a:pPr>
            <a:r>
              <a:rPr b="1" i="0" lang="en-GB" sz="1550" u="none" cap="none" strike="noStrike">
                <a:solidFill>
                  <a:schemeClr val="dk1"/>
                </a:solidFill>
                <a:latin typeface="Arial"/>
                <a:ea typeface="Arial"/>
                <a:cs typeface="Arial"/>
                <a:sym typeface="Arial"/>
              </a:rPr>
              <a:t>Age</a:t>
            </a:r>
            <a:r>
              <a:rPr b="0" i="0" lang="en-GB" sz="1550" u="none" cap="none" strike="noStrike">
                <a:solidFill>
                  <a:schemeClr val="dk1"/>
                </a:solidFill>
                <a:latin typeface="Arial"/>
                <a:ea typeface="Arial"/>
                <a:cs typeface="Arial"/>
                <a:sym typeface="Arial"/>
              </a:rPr>
              <a:t>: Clusters around younger ages with a slight skew towards younger passengers. Few older passengers are present.</a:t>
            </a:r>
            <a:endParaRPr b="0" i="0" sz="1550" u="none" cap="none" strike="noStrike">
              <a:solidFill>
                <a:schemeClr val="dk1"/>
              </a:solidFill>
              <a:latin typeface="Arial"/>
              <a:ea typeface="Arial"/>
              <a:cs typeface="Arial"/>
              <a:sym typeface="Arial"/>
            </a:endParaRPr>
          </a:p>
          <a:p>
            <a:pPr indent="-327025" lvl="0" marL="457200" marR="0" rtl="0" algn="l">
              <a:lnSpc>
                <a:spcPct val="115000"/>
              </a:lnSpc>
              <a:spcBef>
                <a:spcPts val="0"/>
              </a:spcBef>
              <a:spcAft>
                <a:spcPts val="0"/>
              </a:spcAft>
              <a:buClr>
                <a:schemeClr val="dk1"/>
              </a:buClr>
              <a:buSzPts val="1550"/>
              <a:buFont typeface="Arial"/>
              <a:buChar char="●"/>
            </a:pPr>
            <a:r>
              <a:rPr b="1" i="0" lang="en-GB" sz="1550" u="none" cap="none" strike="noStrike">
                <a:solidFill>
                  <a:schemeClr val="dk1"/>
                </a:solidFill>
                <a:latin typeface="Arial"/>
                <a:ea typeface="Arial"/>
                <a:cs typeface="Arial"/>
                <a:sym typeface="Arial"/>
              </a:rPr>
              <a:t>RoomService, FoodCourt, ShoppingMall, Spa, VRDeck</a:t>
            </a:r>
            <a:r>
              <a:rPr b="0" i="0" lang="en-GB" sz="1550" u="none" cap="none" strike="noStrike">
                <a:solidFill>
                  <a:schemeClr val="dk1"/>
                </a:solidFill>
                <a:latin typeface="Arial"/>
                <a:ea typeface="Arial"/>
                <a:cs typeface="Arial"/>
                <a:sym typeface="Arial"/>
              </a:rPr>
              <a:t>: Most values are zero or very low, with a few extreme outliers indicating high spending.</a:t>
            </a:r>
            <a:endParaRPr b="0" i="0" sz="155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550"/>
              <a:buFont typeface="Arial"/>
              <a:buNone/>
            </a:pPr>
            <a:r>
              <a:rPr b="1" i="0" lang="en-GB" sz="1550" u="none" cap="none" strike="noStrike">
                <a:solidFill>
                  <a:schemeClr val="dk1"/>
                </a:solidFill>
                <a:latin typeface="Arial"/>
                <a:ea typeface="Arial"/>
                <a:cs typeface="Arial"/>
                <a:sym typeface="Arial"/>
              </a:rPr>
              <a:t>Categorical Features</a:t>
            </a:r>
            <a:endParaRPr b="1" i="0" sz="1550" u="none" cap="none" strike="noStrike">
              <a:solidFill>
                <a:schemeClr val="dk1"/>
              </a:solidFill>
              <a:latin typeface="Arial"/>
              <a:ea typeface="Arial"/>
              <a:cs typeface="Arial"/>
              <a:sym typeface="Arial"/>
            </a:endParaRPr>
          </a:p>
          <a:p>
            <a:pPr indent="-327025" lvl="0" marL="457200" marR="0" rtl="0" algn="l">
              <a:lnSpc>
                <a:spcPct val="115000"/>
              </a:lnSpc>
              <a:spcBef>
                <a:spcPts val="1200"/>
              </a:spcBef>
              <a:spcAft>
                <a:spcPts val="0"/>
              </a:spcAft>
              <a:buClr>
                <a:schemeClr val="dk1"/>
              </a:buClr>
              <a:buSzPts val="1550"/>
              <a:buFont typeface="Arial"/>
              <a:buChar char="●"/>
            </a:pPr>
            <a:r>
              <a:rPr b="1" i="0" lang="en-GB" sz="1550" u="none" cap="none" strike="noStrike">
                <a:solidFill>
                  <a:schemeClr val="dk1"/>
                </a:solidFill>
                <a:latin typeface="Arial"/>
                <a:ea typeface="Arial"/>
                <a:cs typeface="Arial"/>
                <a:sym typeface="Arial"/>
              </a:rPr>
              <a:t>HomePlanet</a:t>
            </a:r>
            <a:r>
              <a:rPr b="0" i="0" lang="en-GB" sz="1550" u="none" cap="none" strike="noStrike">
                <a:solidFill>
                  <a:schemeClr val="dk1"/>
                </a:solidFill>
                <a:latin typeface="Arial"/>
                <a:ea typeface="Arial"/>
                <a:cs typeface="Arial"/>
                <a:sym typeface="Arial"/>
              </a:rPr>
              <a:t>: Most passengers are from Earth, followed by Europa and Mars.</a:t>
            </a:r>
            <a:endParaRPr b="0" i="0" sz="1550" u="none" cap="none" strike="noStrike">
              <a:solidFill>
                <a:schemeClr val="dk1"/>
              </a:solidFill>
              <a:latin typeface="Arial"/>
              <a:ea typeface="Arial"/>
              <a:cs typeface="Arial"/>
              <a:sym typeface="Arial"/>
            </a:endParaRPr>
          </a:p>
          <a:p>
            <a:pPr indent="-327025" lvl="0" marL="457200" marR="0" rtl="0" algn="l">
              <a:lnSpc>
                <a:spcPct val="115000"/>
              </a:lnSpc>
              <a:spcBef>
                <a:spcPts val="0"/>
              </a:spcBef>
              <a:spcAft>
                <a:spcPts val="0"/>
              </a:spcAft>
              <a:buClr>
                <a:schemeClr val="dk1"/>
              </a:buClr>
              <a:buSzPts val="1550"/>
              <a:buFont typeface="Arial"/>
              <a:buChar char="●"/>
            </a:pPr>
            <a:r>
              <a:rPr b="1" i="0" lang="en-GB" sz="1550" u="none" cap="none" strike="noStrike">
                <a:solidFill>
                  <a:schemeClr val="dk1"/>
                </a:solidFill>
                <a:latin typeface="Arial"/>
                <a:ea typeface="Arial"/>
                <a:cs typeface="Arial"/>
                <a:sym typeface="Arial"/>
              </a:rPr>
              <a:t>CryoSleep</a:t>
            </a:r>
            <a:r>
              <a:rPr b="0" i="0" lang="en-GB" sz="1550" u="none" cap="none" strike="noStrike">
                <a:solidFill>
                  <a:schemeClr val="dk1"/>
                </a:solidFill>
                <a:latin typeface="Arial"/>
                <a:ea typeface="Arial"/>
                <a:cs typeface="Arial"/>
                <a:sym typeface="Arial"/>
              </a:rPr>
              <a:t>: Majority do not use cryo-sleep.</a:t>
            </a:r>
            <a:endParaRPr b="0" i="0" sz="1550" u="none" cap="none" strike="noStrike">
              <a:solidFill>
                <a:schemeClr val="dk1"/>
              </a:solidFill>
              <a:latin typeface="Arial"/>
              <a:ea typeface="Arial"/>
              <a:cs typeface="Arial"/>
              <a:sym typeface="Arial"/>
            </a:endParaRPr>
          </a:p>
          <a:p>
            <a:pPr indent="-327025" lvl="0" marL="457200" marR="0" rtl="0" algn="l">
              <a:lnSpc>
                <a:spcPct val="115000"/>
              </a:lnSpc>
              <a:spcBef>
                <a:spcPts val="0"/>
              </a:spcBef>
              <a:spcAft>
                <a:spcPts val="0"/>
              </a:spcAft>
              <a:buClr>
                <a:schemeClr val="dk1"/>
              </a:buClr>
              <a:buSzPts val="1550"/>
              <a:buFont typeface="Arial"/>
              <a:buChar char="●"/>
            </a:pPr>
            <a:r>
              <a:rPr b="1" i="0" lang="en-GB" sz="1550" u="none" cap="none" strike="noStrike">
                <a:solidFill>
                  <a:schemeClr val="dk1"/>
                </a:solidFill>
                <a:latin typeface="Arial"/>
                <a:ea typeface="Arial"/>
                <a:cs typeface="Arial"/>
                <a:sym typeface="Arial"/>
              </a:rPr>
              <a:t>Destination</a:t>
            </a:r>
            <a:r>
              <a:rPr b="0" i="0" lang="en-GB" sz="1550" u="none" cap="none" strike="noStrike">
                <a:solidFill>
                  <a:schemeClr val="dk1"/>
                </a:solidFill>
                <a:latin typeface="Arial"/>
                <a:ea typeface="Arial"/>
                <a:cs typeface="Arial"/>
                <a:sym typeface="Arial"/>
              </a:rPr>
              <a:t>: TRAPPIST-1e is the most common destination.</a:t>
            </a:r>
            <a:endParaRPr b="0" i="0" sz="1550" u="none" cap="none" strike="noStrike">
              <a:solidFill>
                <a:schemeClr val="dk1"/>
              </a:solidFill>
              <a:latin typeface="Arial"/>
              <a:ea typeface="Arial"/>
              <a:cs typeface="Arial"/>
              <a:sym typeface="Arial"/>
            </a:endParaRPr>
          </a:p>
          <a:p>
            <a:pPr indent="-327025" lvl="0" marL="457200" marR="0" rtl="0" algn="l">
              <a:lnSpc>
                <a:spcPct val="115000"/>
              </a:lnSpc>
              <a:spcBef>
                <a:spcPts val="0"/>
              </a:spcBef>
              <a:spcAft>
                <a:spcPts val="0"/>
              </a:spcAft>
              <a:buClr>
                <a:schemeClr val="dk1"/>
              </a:buClr>
              <a:buSzPts val="1550"/>
              <a:buFont typeface="Arial"/>
              <a:buChar char="●"/>
            </a:pPr>
            <a:r>
              <a:rPr b="1" i="0" lang="en-GB" sz="1550" u="none" cap="none" strike="noStrike">
                <a:solidFill>
                  <a:schemeClr val="dk1"/>
                </a:solidFill>
                <a:latin typeface="Arial"/>
                <a:ea typeface="Arial"/>
                <a:cs typeface="Arial"/>
                <a:sym typeface="Arial"/>
              </a:rPr>
              <a:t>VIP</a:t>
            </a:r>
            <a:r>
              <a:rPr b="0" i="0" lang="en-GB" sz="1550" u="none" cap="none" strike="noStrike">
                <a:solidFill>
                  <a:schemeClr val="dk1"/>
                </a:solidFill>
                <a:latin typeface="Arial"/>
                <a:ea typeface="Arial"/>
                <a:cs typeface="Arial"/>
                <a:sym typeface="Arial"/>
              </a:rPr>
              <a:t>: Few passengers are classified as VIPs.</a:t>
            </a:r>
            <a:endParaRPr b="0" i="0" sz="1550" u="none" cap="none" strike="noStrike">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descr="Modern and Luxury Shooting star design logo or icon template with gold color effects" id="325" name="Google Shape;325;p8"/>
          <p:cNvPicPr preferRelativeResize="0"/>
          <p:nvPr/>
        </p:nvPicPr>
        <p:blipFill rotWithShape="1">
          <a:blip r:embed="rId3">
            <a:alphaModFix/>
          </a:blip>
          <a:srcRect b="0" l="0" r="0" t="0"/>
          <a:stretch/>
        </p:blipFill>
        <p:spPr>
          <a:xfrm>
            <a:off x="-1" y="5867401"/>
            <a:ext cx="3243943" cy="859972"/>
          </a:xfrm>
          <a:prstGeom prst="rect">
            <a:avLst/>
          </a:prstGeom>
          <a:noFill/>
          <a:ln>
            <a:noFill/>
          </a:ln>
        </p:spPr>
      </p:pic>
      <p:sp>
        <p:nvSpPr>
          <p:cNvPr id="326" name="Google Shape;326;p8"/>
          <p:cNvSpPr txBox="1"/>
          <p:nvPr/>
        </p:nvSpPr>
        <p:spPr>
          <a:xfrm>
            <a:off x="24" y="0"/>
            <a:ext cx="12191875" cy="658200"/>
          </a:xfrm>
          <a:prstGeom prst="rect">
            <a:avLst/>
          </a:prstGeom>
          <a:solidFill>
            <a:schemeClr val="lt1"/>
          </a:solidFill>
          <a:ln>
            <a:noFill/>
          </a:ln>
        </p:spPr>
        <p:txBody>
          <a:bodyPr anchorCtr="0" anchor="t" bIns="91425" lIns="91425" spcFirstLastPara="1" rIns="91425" wrap="square" tIns="91425">
            <a:noAutofit/>
          </a:bodyPr>
          <a:lstStyle/>
          <a:p>
            <a:pPr indent="0" lvl="0" marL="0" marR="91440" rtl="0" algn="l">
              <a:lnSpc>
                <a:spcPct val="162000"/>
              </a:lnSpc>
              <a:spcBef>
                <a:spcPts val="1400"/>
              </a:spcBef>
              <a:spcAft>
                <a:spcPts val="0"/>
              </a:spcAft>
              <a:buClr>
                <a:srgbClr val="000000"/>
              </a:buClr>
              <a:buSzPts val="2000"/>
              <a:buFont typeface="Arial"/>
              <a:buNone/>
            </a:pPr>
            <a:r>
              <a:rPr b="1" i="0" lang="en-GB" sz="2000" u="none" cap="none" strike="noStrike">
                <a:solidFill>
                  <a:schemeClr val="dk1"/>
                </a:solidFill>
                <a:latin typeface="Times New Roman"/>
                <a:ea typeface="Times New Roman"/>
                <a:cs typeface="Times New Roman"/>
                <a:sym typeface="Times New Roman"/>
              </a:rPr>
              <a:t>Exploratory Data Analysis and Insights</a:t>
            </a:r>
            <a:endParaRPr b="0" i="0" sz="2000" u="none" cap="none" strike="noStrike">
              <a:solidFill>
                <a:schemeClr val="lt1"/>
              </a:solidFill>
              <a:latin typeface="Gill Sans"/>
              <a:ea typeface="Gill Sans"/>
              <a:cs typeface="Gill Sans"/>
              <a:sym typeface="Gill Sans"/>
            </a:endParaRPr>
          </a:p>
        </p:txBody>
      </p:sp>
      <p:sp>
        <p:nvSpPr>
          <p:cNvPr id="327" name="Google Shape;327;p8"/>
          <p:cNvSpPr txBox="1"/>
          <p:nvPr/>
        </p:nvSpPr>
        <p:spPr>
          <a:xfrm>
            <a:off x="69275" y="692725"/>
            <a:ext cx="12122700" cy="426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Gill Sans"/>
              <a:ea typeface="Gill Sans"/>
              <a:cs typeface="Gill Sans"/>
              <a:sym typeface="Gill Sans"/>
            </a:endParaRPr>
          </a:p>
        </p:txBody>
      </p:sp>
      <p:sp>
        <p:nvSpPr>
          <p:cNvPr id="328" name="Google Shape;328;p8"/>
          <p:cNvSpPr txBox="1"/>
          <p:nvPr/>
        </p:nvSpPr>
        <p:spPr>
          <a:xfrm>
            <a:off x="-300" y="693000"/>
            <a:ext cx="4606800" cy="61998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1550"/>
              <a:buFont typeface="Arial"/>
              <a:buNone/>
            </a:pPr>
            <a:r>
              <a:rPr b="1" i="0" lang="en-GB" sz="1550" u="none" cap="none" strike="noStrike">
                <a:solidFill>
                  <a:schemeClr val="dk1"/>
                </a:solidFill>
                <a:latin typeface="Arial"/>
                <a:ea typeface="Arial"/>
                <a:cs typeface="Arial"/>
                <a:sym typeface="Arial"/>
              </a:rPr>
              <a:t>Correlation Matrix Insights</a:t>
            </a:r>
            <a:endParaRPr b="1" i="0" sz="1550" u="none" cap="none" strike="noStrike">
              <a:solidFill>
                <a:schemeClr val="dk1"/>
              </a:solidFill>
              <a:latin typeface="Arial"/>
              <a:ea typeface="Arial"/>
              <a:cs typeface="Arial"/>
              <a:sym typeface="Arial"/>
            </a:endParaRPr>
          </a:p>
          <a:p>
            <a:pPr indent="-327025" lvl="0" marL="457200" marR="0" rtl="0" algn="l">
              <a:lnSpc>
                <a:spcPct val="115000"/>
              </a:lnSpc>
              <a:spcBef>
                <a:spcPts val="1200"/>
              </a:spcBef>
              <a:spcAft>
                <a:spcPts val="0"/>
              </a:spcAft>
              <a:buClr>
                <a:schemeClr val="dk1"/>
              </a:buClr>
              <a:buSzPts val="1550"/>
              <a:buFont typeface="Arial"/>
              <a:buChar char="●"/>
            </a:pPr>
            <a:r>
              <a:rPr b="1" i="0" lang="en-GB" sz="1550" u="none" cap="none" strike="noStrike">
                <a:solidFill>
                  <a:schemeClr val="dk1"/>
                </a:solidFill>
                <a:latin typeface="Arial"/>
                <a:ea typeface="Arial"/>
                <a:cs typeface="Arial"/>
                <a:sym typeface="Arial"/>
              </a:rPr>
              <a:t>Age and Spending</a:t>
            </a:r>
            <a:r>
              <a:rPr b="0" i="0" lang="en-GB" sz="1550" u="none" cap="none" strike="noStrike">
                <a:solidFill>
                  <a:schemeClr val="dk1"/>
                </a:solidFill>
                <a:latin typeface="Arial"/>
                <a:ea typeface="Arial"/>
                <a:cs typeface="Arial"/>
                <a:sym typeface="Arial"/>
              </a:rPr>
              <a:t>: Older passengers spend more on services like FoodCourt and VRDeck.</a:t>
            </a:r>
            <a:endParaRPr b="0" i="0" sz="1550" u="none" cap="none" strike="noStrike">
              <a:solidFill>
                <a:schemeClr val="dk1"/>
              </a:solidFill>
              <a:latin typeface="Arial"/>
              <a:ea typeface="Arial"/>
              <a:cs typeface="Arial"/>
              <a:sym typeface="Arial"/>
            </a:endParaRPr>
          </a:p>
          <a:p>
            <a:pPr indent="-327025" lvl="0" marL="457200" marR="0" rtl="0" algn="l">
              <a:lnSpc>
                <a:spcPct val="115000"/>
              </a:lnSpc>
              <a:spcBef>
                <a:spcPts val="0"/>
              </a:spcBef>
              <a:spcAft>
                <a:spcPts val="0"/>
              </a:spcAft>
              <a:buClr>
                <a:schemeClr val="dk1"/>
              </a:buClr>
              <a:buSzPts val="1550"/>
              <a:buFont typeface="Arial"/>
              <a:buChar char="●"/>
            </a:pPr>
            <a:r>
              <a:rPr b="1" i="0" lang="en-GB" sz="1550" u="none" cap="none" strike="noStrike">
                <a:solidFill>
                  <a:schemeClr val="dk1"/>
                </a:solidFill>
                <a:latin typeface="Arial"/>
                <a:ea typeface="Arial"/>
                <a:cs typeface="Arial"/>
                <a:sym typeface="Arial"/>
              </a:rPr>
              <a:t>Spending Categories</a:t>
            </a:r>
            <a:r>
              <a:rPr b="0" i="0" lang="en-GB" sz="1550" u="none" cap="none" strike="noStrike">
                <a:solidFill>
                  <a:schemeClr val="dk1"/>
                </a:solidFill>
                <a:latin typeface="Arial"/>
                <a:ea typeface="Arial"/>
                <a:cs typeface="Arial"/>
                <a:sym typeface="Arial"/>
              </a:rPr>
              <a:t>: High spending in one area often correlates with high spending in others.</a:t>
            </a:r>
            <a:endParaRPr b="0" i="0" sz="1550" u="none" cap="none" strike="noStrike">
              <a:solidFill>
                <a:schemeClr val="dk1"/>
              </a:solidFill>
              <a:latin typeface="Arial"/>
              <a:ea typeface="Arial"/>
              <a:cs typeface="Arial"/>
              <a:sym typeface="Arial"/>
            </a:endParaRPr>
          </a:p>
          <a:p>
            <a:pPr indent="-327025" lvl="0" marL="457200" marR="0" rtl="0" algn="l">
              <a:lnSpc>
                <a:spcPct val="115000"/>
              </a:lnSpc>
              <a:spcBef>
                <a:spcPts val="0"/>
              </a:spcBef>
              <a:spcAft>
                <a:spcPts val="0"/>
              </a:spcAft>
              <a:buClr>
                <a:schemeClr val="dk1"/>
              </a:buClr>
              <a:buSzPts val="1550"/>
              <a:buFont typeface="Arial"/>
              <a:buChar char="●"/>
            </a:pPr>
            <a:r>
              <a:rPr b="1" i="0" lang="en-GB" sz="1550" u="none" cap="none" strike="noStrike">
                <a:solidFill>
                  <a:schemeClr val="dk1"/>
                </a:solidFill>
                <a:latin typeface="Arial"/>
                <a:ea typeface="Arial"/>
                <a:cs typeface="Arial"/>
                <a:sym typeface="Arial"/>
              </a:rPr>
              <a:t>Transported</a:t>
            </a:r>
            <a:r>
              <a:rPr b="0" i="0" lang="en-GB" sz="1550" u="none" cap="none" strike="noStrike">
                <a:solidFill>
                  <a:schemeClr val="dk1"/>
                </a:solidFill>
                <a:latin typeface="Arial"/>
                <a:ea typeface="Arial"/>
                <a:cs typeface="Arial"/>
                <a:sym typeface="Arial"/>
              </a:rPr>
              <a:t>: Passengers who were transported tend to spend less on RoomService, Spa, and VRDeck.</a:t>
            </a:r>
            <a:endParaRPr b="0" i="0" sz="155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550"/>
              <a:buFont typeface="Arial"/>
              <a:buNone/>
            </a:pPr>
            <a:r>
              <a:rPr b="1" i="0" lang="en-GB" sz="1550" u="none" cap="none" strike="noStrike">
                <a:solidFill>
                  <a:schemeClr val="dk1"/>
                </a:solidFill>
                <a:latin typeface="Arial"/>
                <a:ea typeface="Arial"/>
                <a:cs typeface="Arial"/>
                <a:sym typeface="Arial"/>
              </a:rPr>
              <a:t>Pair Plot Insights</a:t>
            </a:r>
            <a:endParaRPr b="1" i="0" sz="1550" u="none" cap="none" strike="noStrike">
              <a:solidFill>
                <a:schemeClr val="dk1"/>
              </a:solidFill>
              <a:latin typeface="Arial"/>
              <a:ea typeface="Arial"/>
              <a:cs typeface="Arial"/>
              <a:sym typeface="Arial"/>
            </a:endParaRPr>
          </a:p>
          <a:p>
            <a:pPr indent="-327025" lvl="0" marL="457200" marR="0" rtl="0" algn="l">
              <a:lnSpc>
                <a:spcPct val="115000"/>
              </a:lnSpc>
              <a:spcBef>
                <a:spcPts val="1200"/>
              </a:spcBef>
              <a:spcAft>
                <a:spcPts val="0"/>
              </a:spcAft>
              <a:buClr>
                <a:schemeClr val="dk1"/>
              </a:buClr>
              <a:buSzPts val="1550"/>
              <a:buFont typeface="Arial"/>
              <a:buChar char="●"/>
            </a:pPr>
            <a:r>
              <a:rPr b="1" i="0" lang="en-GB" sz="1550" u="none" cap="none" strike="noStrike">
                <a:solidFill>
                  <a:schemeClr val="dk1"/>
                </a:solidFill>
                <a:latin typeface="Arial"/>
                <a:ea typeface="Arial"/>
                <a:cs typeface="Arial"/>
                <a:sym typeface="Arial"/>
              </a:rPr>
              <a:t>Age and Transported</a:t>
            </a:r>
            <a:r>
              <a:rPr b="0" i="0" lang="en-GB" sz="1550" u="none" cap="none" strike="noStrike">
                <a:solidFill>
                  <a:schemeClr val="dk1"/>
                </a:solidFill>
                <a:latin typeface="Arial"/>
                <a:ea typeface="Arial"/>
                <a:cs typeface="Arial"/>
                <a:sym typeface="Arial"/>
              </a:rPr>
              <a:t>: Younger passengers are slightly more likely to be transported.</a:t>
            </a:r>
            <a:endParaRPr b="0" i="0" sz="1550" u="none" cap="none" strike="noStrike">
              <a:solidFill>
                <a:schemeClr val="dk1"/>
              </a:solidFill>
              <a:latin typeface="Arial"/>
              <a:ea typeface="Arial"/>
              <a:cs typeface="Arial"/>
              <a:sym typeface="Arial"/>
            </a:endParaRPr>
          </a:p>
          <a:p>
            <a:pPr indent="-327025" lvl="0" marL="457200" marR="0" rtl="0" algn="l">
              <a:lnSpc>
                <a:spcPct val="115000"/>
              </a:lnSpc>
              <a:spcBef>
                <a:spcPts val="0"/>
              </a:spcBef>
              <a:spcAft>
                <a:spcPts val="0"/>
              </a:spcAft>
              <a:buClr>
                <a:schemeClr val="dk1"/>
              </a:buClr>
              <a:buSzPts val="1550"/>
              <a:buFont typeface="Arial"/>
              <a:buChar char="●"/>
            </a:pPr>
            <a:r>
              <a:rPr b="1" i="0" lang="en-GB" sz="1550" u="none" cap="none" strike="noStrike">
                <a:solidFill>
                  <a:schemeClr val="dk1"/>
                </a:solidFill>
                <a:latin typeface="Arial"/>
                <a:ea typeface="Arial"/>
                <a:cs typeface="Arial"/>
                <a:sym typeface="Arial"/>
              </a:rPr>
              <a:t>Spending and Transported</a:t>
            </a:r>
            <a:r>
              <a:rPr b="0" i="0" lang="en-GB" sz="1550" u="none" cap="none" strike="noStrike">
                <a:solidFill>
                  <a:schemeClr val="dk1"/>
                </a:solidFill>
                <a:latin typeface="Arial"/>
                <a:ea typeface="Arial"/>
                <a:cs typeface="Arial"/>
                <a:sym typeface="Arial"/>
              </a:rPr>
              <a:t>: Passengers not transported spend more on RoomService, Spa, and VRDeck, suggesting leisure purposes.</a:t>
            </a:r>
            <a:endParaRPr b="0" i="0" sz="1550" u="none" cap="none" strike="noStrike">
              <a:solidFill>
                <a:schemeClr val="dk1"/>
              </a:solidFill>
              <a:latin typeface="Arial"/>
              <a:ea typeface="Arial"/>
              <a:cs typeface="Arial"/>
              <a:sym typeface="Arial"/>
            </a:endParaRPr>
          </a:p>
          <a:p>
            <a:pPr indent="-327025" lvl="0" marL="457200" marR="0" rtl="0" algn="l">
              <a:lnSpc>
                <a:spcPct val="115000"/>
              </a:lnSpc>
              <a:spcBef>
                <a:spcPts val="0"/>
              </a:spcBef>
              <a:spcAft>
                <a:spcPts val="0"/>
              </a:spcAft>
              <a:buClr>
                <a:schemeClr val="dk1"/>
              </a:buClr>
              <a:buSzPts val="1550"/>
              <a:buFont typeface="Arial"/>
              <a:buChar char="●"/>
            </a:pPr>
            <a:r>
              <a:rPr b="1" i="0" lang="en-GB" sz="1550" u="none" cap="none" strike="noStrike">
                <a:solidFill>
                  <a:schemeClr val="dk1"/>
                </a:solidFill>
                <a:latin typeface="Arial"/>
                <a:ea typeface="Arial"/>
                <a:cs typeface="Arial"/>
                <a:sym typeface="Arial"/>
              </a:rPr>
              <a:t>Age and Spending</a:t>
            </a:r>
            <a:r>
              <a:rPr b="0" i="0" lang="en-GB" sz="1550" u="none" cap="none" strike="noStrike">
                <a:solidFill>
                  <a:schemeClr val="dk1"/>
                </a:solidFill>
                <a:latin typeface="Arial"/>
                <a:ea typeface="Arial"/>
                <a:cs typeface="Arial"/>
                <a:sym typeface="Arial"/>
              </a:rPr>
              <a:t>: Older passengers generally spend more across various services</a:t>
            </a:r>
            <a:endParaRPr b="1" i="0" sz="1550" u="none" cap="none" strike="noStrike">
              <a:solidFill>
                <a:schemeClr val="dk1"/>
              </a:solidFill>
              <a:latin typeface="Arial"/>
              <a:ea typeface="Arial"/>
              <a:cs typeface="Arial"/>
              <a:sym typeface="Arial"/>
            </a:endParaRPr>
          </a:p>
        </p:txBody>
      </p:sp>
      <p:sp>
        <p:nvSpPr>
          <p:cNvPr id="329" name="Google Shape;329;p8"/>
          <p:cNvSpPr txBox="1"/>
          <p:nvPr/>
        </p:nvSpPr>
        <p:spPr>
          <a:xfrm>
            <a:off x="4675900" y="658100"/>
            <a:ext cx="7516200" cy="31173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Gill Sans"/>
              <a:ea typeface="Gill Sans"/>
              <a:cs typeface="Gill Sans"/>
              <a:sym typeface="Gill Sans"/>
            </a:endParaRPr>
          </a:p>
        </p:txBody>
      </p:sp>
      <p:sp>
        <p:nvSpPr>
          <p:cNvPr id="330" name="Google Shape;330;p8"/>
          <p:cNvSpPr txBox="1"/>
          <p:nvPr/>
        </p:nvSpPr>
        <p:spPr>
          <a:xfrm>
            <a:off x="4658600" y="3810000"/>
            <a:ext cx="7533300" cy="30480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Gill Sans"/>
              <a:ea typeface="Gill Sans"/>
              <a:cs typeface="Gill Sans"/>
              <a:sym typeface="Gill Sans"/>
            </a:endParaRPr>
          </a:p>
        </p:txBody>
      </p:sp>
      <p:pic>
        <p:nvPicPr>
          <p:cNvPr id="331" name="Google Shape;331;p8"/>
          <p:cNvPicPr preferRelativeResize="0"/>
          <p:nvPr/>
        </p:nvPicPr>
        <p:blipFill rotWithShape="1">
          <a:blip r:embed="rId4">
            <a:alphaModFix/>
          </a:blip>
          <a:srcRect b="0" l="0" r="0" t="0"/>
          <a:stretch/>
        </p:blipFill>
        <p:spPr>
          <a:xfrm>
            <a:off x="4658800" y="692700"/>
            <a:ext cx="7533299" cy="3117301"/>
          </a:xfrm>
          <a:prstGeom prst="rect">
            <a:avLst/>
          </a:prstGeom>
          <a:noFill/>
          <a:ln>
            <a:noFill/>
          </a:ln>
        </p:spPr>
      </p:pic>
      <p:pic>
        <p:nvPicPr>
          <p:cNvPr id="332" name="Google Shape;332;p8"/>
          <p:cNvPicPr preferRelativeResize="0"/>
          <p:nvPr/>
        </p:nvPicPr>
        <p:blipFill rotWithShape="1">
          <a:blip r:embed="rId5">
            <a:alphaModFix/>
          </a:blip>
          <a:srcRect b="0" l="0" r="0" t="0"/>
          <a:stretch/>
        </p:blipFill>
        <p:spPr>
          <a:xfrm>
            <a:off x="4658800" y="3775350"/>
            <a:ext cx="7533298" cy="31173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descr="Modern and Luxury Shooting star design logo or icon template with gold color effects" id="337" name="Google Shape;337;p9"/>
          <p:cNvPicPr preferRelativeResize="0"/>
          <p:nvPr/>
        </p:nvPicPr>
        <p:blipFill rotWithShape="1">
          <a:blip r:embed="rId3">
            <a:alphaModFix/>
          </a:blip>
          <a:srcRect b="0" l="0" r="0" t="0"/>
          <a:stretch/>
        </p:blipFill>
        <p:spPr>
          <a:xfrm>
            <a:off x="-1" y="5867401"/>
            <a:ext cx="3243943" cy="859972"/>
          </a:xfrm>
          <a:prstGeom prst="rect">
            <a:avLst/>
          </a:prstGeom>
          <a:noFill/>
          <a:ln>
            <a:noFill/>
          </a:ln>
        </p:spPr>
      </p:pic>
      <p:sp>
        <p:nvSpPr>
          <p:cNvPr id="338" name="Google Shape;338;p9"/>
          <p:cNvSpPr txBox="1"/>
          <p:nvPr/>
        </p:nvSpPr>
        <p:spPr>
          <a:xfrm>
            <a:off x="-25" y="-256301"/>
            <a:ext cx="12192000" cy="949026"/>
          </a:xfrm>
          <a:prstGeom prst="rect">
            <a:avLst/>
          </a:prstGeom>
          <a:solidFill>
            <a:schemeClr val="lt1"/>
          </a:solidFill>
          <a:ln>
            <a:noFill/>
          </a:ln>
        </p:spPr>
        <p:txBody>
          <a:bodyPr anchorCtr="0" anchor="t" bIns="91425" lIns="91425" spcFirstLastPara="1" rIns="91425" wrap="square" tIns="91425">
            <a:noAutofit/>
          </a:bodyPr>
          <a:lstStyle/>
          <a:p>
            <a:pPr indent="0" lvl="0" marL="0" marR="91440" rtl="0" algn="l">
              <a:lnSpc>
                <a:spcPct val="162000"/>
              </a:lnSpc>
              <a:spcBef>
                <a:spcPts val="1400"/>
              </a:spcBef>
              <a:spcAft>
                <a:spcPts val="0"/>
              </a:spcAft>
              <a:buClr>
                <a:srgbClr val="000000"/>
              </a:buClr>
              <a:buSzPts val="2800"/>
              <a:buFont typeface="Arial"/>
              <a:buNone/>
            </a:pPr>
            <a:r>
              <a:rPr b="1" i="0" lang="en-GB" sz="2800" u="none" cap="none" strike="noStrike">
                <a:solidFill>
                  <a:schemeClr val="dk1"/>
                </a:solidFill>
                <a:latin typeface="Times New Roman"/>
                <a:ea typeface="Times New Roman"/>
                <a:cs typeface="Times New Roman"/>
                <a:sym typeface="Times New Roman"/>
              </a:rPr>
              <a:t>Exploratory Data Analysis and Insights</a:t>
            </a:r>
            <a:endParaRPr b="0" i="0" sz="2800" u="none" cap="none" strike="noStrike">
              <a:solidFill>
                <a:schemeClr val="lt1"/>
              </a:solidFill>
              <a:latin typeface="Gill Sans"/>
              <a:ea typeface="Gill Sans"/>
              <a:cs typeface="Gill Sans"/>
              <a:sym typeface="Gill Sans"/>
            </a:endParaRPr>
          </a:p>
        </p:txBody>
      </p:sp>
      <p:sp>
        <p:nvSpPr>
          <p:cNvPr id="339" name="Google Shape;339;p9"/>
          <p:cNvSpPr txBox="1"/>
          <p:nvPr/>
        </p:nvSpPr>
        <p:spPr>
          <a:xfrm>
            <a:off x="69275" y="692725"/>
            <a:ext cx="12122700" cy="426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Gill Sans"/>
              <a:ea typeface="Gill Sans"/>
              <a:cs typeface="Gill Sans"/>
              <a:sym typeface="Gill Sans"/>
            </a:endParaRPr>
          </a:p>
        </p:txBody>
      </p:sp>
      <p:sp>
        <p:nvSpPr>
          <p:cNvPr id="340" name="Google Shape;340;p9"/>
          <p:cNvSpPr txBox="1"/>
          <p:nvPr/>
        </p:nvSpPr>
        <p:spPr>
          <a:xfrm>
            <a:off x="-55571" y="658075"/>
            <a:ext cx="12282196" cy="61998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Clr>
                <a:schemeClr val="dk1"/>
              </a:buClr>
              <a:buSzPts val="1100"/>
              <a:buFont typeface="Arial"/>
              <a:buNone/>
            </a:pPr>
            <a:r>
              <a:rPr b="1" i="0" lang="en-GB" sz="2100" u="none" cap="none" strike="noStrike">
                <a:solidFill>
                  <a:schemeClr val="dk1"/>
                </a:solidFill>
                <a:latin typeface="Arial"/>
                <a:ea typeface="Arial"/>
                <a:cs typeface="Arial"/>
                <a:sym typeface="Arial"/>
              </a:rPr>
              <a:t>V</a:t>
            </a:r>
            <a:r>
              <a:rPr b="1" i="0" lang="en-GB" sz="2400" u="none" cap="none" strike="noStrike">
                <a:solidFill>
                  <a:schemeClr val="dk1"/>
                </a:solidFill>
                <a:latin typeface="Arial"/>
                <a:ea typeface="Arial"/>
                <a:cs typeface="Arial"/>
                <a:sym typeface="Arial"/>
              </a:rPr>
              <a:t>isualization of EDA Insights</a:t>
            </a:r>
            <a:endParaRPr b="1" i="0" sz="2400" u="none" cap="none" strike="noStrike">
              <a:solidFill>
                <a:schemeClr val="dk1"/>
              </a:solidFill>
              <a:latin typeface="Arial"/>
              <a:ea typeface="Arial"/>
              <a:cs typeface="Arial"/>
              <a:sym typeface="Arial"/>
            </a:endParaRPr>
          </a:p>
          <a:p>
            <a:pPr indent="-368300" lvl="0" marL="457200" marR="0" rtl="0" algn="l">
              <a:lnSpc>
                <a:spcPct val="115000"/>
              </a:lnSpc>
              <a:spcBef>
                <a:spcPts val="1200"/>
              </a:spcBef>
              <a:spcAft>
                <a:spcPts val="0"/>
              </a:spcAft>
              <a:buClr>
                <a:schemeClr val="dk1"/>
              </a:buClr>
              <a:buSzPts val="2200"/>
              <a:buFont typeface="Arial"/>
              <a:buAutoNum type="arabicPeriod"/>
            </a:pPr>
            <a:r>
              <a:rPr b="1" i="0" lang="en-GB" sz="2200" u="none" cap="none" strike="noStrike">
                <a:solidFill>
                  <a:schemeClr val="dk1"/>
                </a:solidFill>
                <a:latin typeface="Arial"/>
                <a:ea typeface="Arial"/>
                <a:cs typeface="Arial"/>
                <a:sym typeface="Arial"/>
              </a:rPr>
              <a:t>Histograms and Box Plots</a:t>
            </a:r>
            <a:r>
              <a:rPr b="0" i="0" lang="en-GB" sz="2200" u="none" cap="none" strike="noStrike">
                <a:solidFill>
                  <a:schemeClr val="dk1"/>
                </a:solidFill>
                <a:latin typeface="Arial"/>
                <a:ea typeface="Arial"/>
                <a:cs typeface="Arial"/>
                <a:sym typeface="Arial"/>
              </a:rPr>
              <a:t>: Show the distribution and outliers in numerical data.</a:t>
            </a:r>
            <a:endParaRPr b="0" i="0" sz="2200" u="none" cap="none" strike="noStrike">
              <a:solidFill>
                <a:schemeClr val="dk1"/>
              </a:solidFill>
              <a:latin typeface="Arial"/>
              <a:ea typeface="Arial"/>
              <a:cs typeface="Arial"/>
              <a:sym typeface="Arial"/>
            </a:endParaRPr>
          </a:p>
          <a:p>
            <a:pPr indent="-368300" lvl="0" marL="457200" marR="0" rtl="0" algn="l">
              <a:lnSpc>
                <a:spcPct val="115000"/>
              </a:lnSpc>
              <a:spcBef>
                <a:spcPts val="0"/>
              </a:spcBef>
              <a:spcAft>
                <a:spcPts val="0"/>
              </a:spcAft>
              <a:buClr>
                <a:schemeClr val="dk1"/>
              </a:buClr>
              <a:buSzPts val="2200"/>
              <a:buFont typeface="Arial"/>
              <a:buAutoNum type="arabicPeriod"/>
            </a:pPr>
            <a:r>
              <a:rPr b="1" i="0" lang="en-GB" sz="2200" u="none" cap="none" strike="noStrike">
                <a:solidFill>
                  <a:schemeClr val="dk1"/>
                </a:solidFill>
                <a:latin typeface="Arial"/>
                <a:ea typeface="Arial"/>
                <a:cs typeface="Arial"/>
                <a:sym typeface="Arial"/>
              </a:rPr>
              <a:t>Count Plots</a:t>
            </a:r>
            <a:r>
              <a:rPr b="0" i="0" lang="en-GB" sz="2200" u="none" cap="none" strike="noStrike">
                <a:solidFill>
                  <a:schemeClr val="dk1"/>
                </a:solidFill>
                <a:latin typeface="Arial"/>
                <a:ea typeface="Arial"/>
                <a:cs typeface="Arial"/>
                <a:sym typeface="Arial"/>
              </a:rPr>
              <a:t>: Visualize the frequency of categorical variables.</a:t>
            </a:r>
            <a:endParaRPr b="0" i="0" sz="2200" u="none" cap="none" strike="noStrike">
              <a:solidFill>
                <a:schemeClr val="dk1"/>
              </a:solidFill>
              <a:latin typeface="Arial"/>
              <a:ea typeface="Arial"/>
              <a:cs typeface="Arial"/>
              <a:sym typeface="Arial"/>
            </a:endParaRPr>
          </a:p>
          <a:p>
            <a:pPr indent="-368300" lvl="0" marL="457200" marR="0" rtl="0" algn="l">
              <a:lnSpc>
                <a:spcPct val="115000"/>
              </a:lnSpc>
              <a:spcBef>
                <a:spcPts val="0"/>
              </a:spcBef>
              <a:spcAft>
                <a:spcPts val="0"/>
              </a:spcAft>
              <a:buClr>
                <a:schemeClr val="dk1"/>
              </a:buClr>
              <a:buSzPts val="2200"/>
              <a:buFont typeface="Arial"/>
              <a:buAutoNum type="arabicPeriod"/>
            </a:pPr>
            <a:r>
              <a:rPr b="1" i="0" lang="en-GB" sz="2200" u="none" cap="none" strike="noStrike">
                <a:solidFill>
                  <a:schemeClr val="dk1"/>
                </a:solidFill>
                <a:latin typeface="Arial"/>
                <a:ea typeface="Arial"/>
                <a:cs typeface="Arial"/>
                <a:sym typeface="Arial"/>
              </a:rPr>
              <a:t>Correlation Heatmap</a:t>
            </a:r>
            <a:r>
              <a:rPr b="0" i="0" lang="en-GB" sz="2200" u="none" cap="none" strike="noStrike">
                <a:solidFill>
                  <a:schemeClr val="dk1"/>
                </a:solidFill>
                <a:latin typeface="Arial"/>
                <a:ea typeface="Arial"/>
                <a:cs typeface="Arial"/>
                <a:sym typeface="Arial"/>
              </a:rPr>
              <a:t>: Highlights relationships between numerical features.</a:t>
            </a:r>
            <a:endParaRPr b="0" i="0" sz="2200" u="none" cap="none" strike="noStrike">
              <a:solidFill>
                <a:schemeClr val="dk1"/>
              </a:solidFill>
              <a:latin typeface="Arial"/>
              <a:ea typeface="Arial"/>
              <a:cs typeface="Arial"/>
              <a:sym typeface="Arial"/>
            </a:endParaRPr>
          </a:p>
          <a:p>
            <a:pPr indent="-368300" lvl="0" marL="457200" marR="0" rtl="0" algn="l">
              <a:lnSpc>
                <a:spcPct val="115000"/>
              </a:lnSpc>
              <a:spcBef>
                <a:spcPts val="0"/>
              </a:spcBef>
              <a:spcAft>
                <a:spcPts val="0"/>
              </a:spcAft>
              <a:buClr>
                <a:schemeClr val="dk1"/>
              </a:buClr>
              <a:buSzPts val="2200"/>
              <a:buFont typeface="Arial"/>
              <a:buAutoNum type="arabicPeriod"/>
            </a:pPr>
            <a:r>
              <a:rPr b="1" i="0" lang="en-GB" sz="2200" u="none" cap="none" strike="noStrike">
                <a:solidFill>
                  <a:schemeClr val="dk1"/>
                </a:solidFill>
                <a:latin typeface="Arial"/>
                <a:ea typeface="Arial"/>
                <a:cs typeface="Arial"/>
                <a:sym typeface="Arial"/>
              </a:rPr>
              <a:t>Pair Plots</a:t>
            </a:r>
            <a:r>
              <a:rPr b="0" i="0" lang="en-GB" sz="2200" u="none" cap="none" strike="noStrike">
                <a:solidFill>
                  <a:schemeClr val="dk1"/>
                </a:solidFill>
                <a:latin typeface="Arial"/>
                <a:ea typeface="Arial"/>
                <a:cs typeface="Arial"/>
                <a:sym typeface="Arial"/>
              </a:rPr>
              <a:t>: Show relationships and distribution of features colored by the transport status.</a:t>
            </a:r>
            <a:endParaRPr b="0" i="0" sz="2200" u="none" cap="none" strike="noStrike">
              <a:solidFill>
                <a:schemeClr val="dk1"/>
              </a:solidFill>
              <a:latin typeface="Arial"/>
              <a:ea typeface="Arial"/>
              <a:cs typeface="Arial"/>
              <a:sym typeface="Arial"/>
            </a:endParaRPr>
          </a:p>
          <a:p>
            <a:pPr indent="0" lvl="0" marL="0" marR="0" rtl="0" algn="l">
              <a:lnSpc>
                <a:spcPct val="115000"/>
              </a:lnSpc>
              <a:spcBef>
                <a:spcPts val="1400"/>
              </a:spcBef>
              <a:spcAft>
                <a:spcPts val="0"/>
              </a:spcAft>
              <a:buClr>
                <a:schemeClr val="dk1"/>
              </a:buClr>
              <a:buSzPts val="1100"/>
              <a:buFont typeface="Arial"/>
              <a:buNone/>
            </a:pPr>
            <a:r>
              <a:rPr b="1" i="0" lang="en-GB" sz="2400" u="none" cap="none" strike="noStrike">
                <a:solidFill>
                  <a:schemeClr val="dk1"/>
                </a:solidFill>
                <a:latin typeface="Arial"/>
                <a:ea typeface="Arial"/>
                <a:cs typeface="Arial"/>
                <a:sym typeface="Arial"/>
              </a:rPr>
              <a:t>Summary of the analysis</a:t>
            </a:r>
            <a:endParaRPr b="1" i="0" sz="2400" u="none" cap="none" strike="noStrike">
              <a:solidFill>
                <a:schemeClr val="dk1"/>
              </a:solidFill>
              <a:latin typeface="Arial"/>
              <a:ea typeface="Arial"/>
              <a:cs typeface="Arial"/>
              <a:sym typeface="Arial"/>
            </a:endParaRPr>
          </a:p>
          <a:p>
            <a:pPr indent="-368300" lvl="0" marL="457200" marR="0" rtl="0" algn="l">
              <a:lnSpc>
                <a:spcPct val="115000"/>
              </a:lnSpc>
              <a:spcBef>
                <a:spcPts val="1200"/>
              </a:spcBef>
              <a:spcAft>
                <a:spcPts val="0"/>
              </a:spcAft>
              <a:buClr>
                <a:schemeClr val="dk1"/>
              </a:buClr>
              <a:buSzPts val="2200"/>
              <a:buFont typeface="Arial"/>
              <a:buChar char="●"/>
            </a:pPr>
            <a:r>
              <a:rPr b="0" i="0" lang="en-GB" sz="2200" u="none" cap="none" strike="noStrike">
                <a:solidFill>
                  <a:schemeClr val="dk1"/>
                </a:solidFill>
                <a:latin typeface="Arial"/>
                <a:ea typeface="Arial"/>
                <a:cs typeface="Arial"/>
                <a:sym typeface="Arial"/>
              </a:rPr>
              <a:t>The dataset is balanced in terms of the target variable.</a:t>
            </a:r>
            <a:endParaRPr b="0" i="0" sz="2200" u="none" cap="none" strike="noStrike">
              <a:solidFill>
                <a:schemeClr val="dk1"/>
              </a:solidFill>
              <a:latin typeface="Arial"/>
              <a:ea typeface="Arial"/>
              <a:cs typeface="Arial"/>
              <a:sym typeface="Arial"/>
            </a:endParaRPr>
          </a:p>
          <a:p>
            <a:pPr indent="-368300" lvl="0" marL="457200" marR="0" rtl="0" algn="l">
              <a:lnSpc>
                <a:spcPct val="115000"/>
              </a:lnSpc>
              <a:spcBef>
                <a:spcPts val="0"/>
              </a:spcBef>
              <a:spcAft>
                <a:spcPts val="0"/>
              </a:spcAft>
              <a:buClr>
                <a:schemeClr val="dk1"/>
              </a:buClr>
              <a:buSzPts val="2200"/>
              <a:buFont typeface="Arial"/>
              <a:buChar char="●"/>
            </a:pPr>
            <a:r>
              <a:rPr b="0" i="0" lang="en-GB" sz="2200" u="none" cap="none" strike="noStrike">
                <a:solidFill>
                  <a:schemeClr val="dk1"/>
                </a:solidFill>
                <a:latin typeface="Arial"/>
                <a:ea typeface="Arial"/>
                <a:cs typeface="Arial"/>
                <a:sym typeface="Arial"/>
              </a:rPr>
              <a:t>Spending features are highly skewed with many zero values and significant outliers.</a:t>
            </a:r>
            <a:endParaRPr b="0" i="0" sz="2200" u="none" cap="none" strike="noStrike">
              <a:solidFill>
                <a:schemeClr val="dk1"/>
              </a:solidFill>
              <a:latin typeface="Arial"/>
              <a:ea typeface="Arial"/>
              <a:cs typeface="Arial"/>
              <a:sym typeface="Arial"/>
            </a:endParaRPr>
          </a:p>
          <a:p>
            <a:pPr indent="-368300" lvl="0" marL="457200" marR="0" rtl="0" algn="l">
              <a:lnSpc>
                <a:spcPct val="115000"/>
              </a:lnSpc>
              <a:spcBef>
                <a:spcPts val="0"/>
              </a:spcBef>
              <a:spcAft>
                <a:spcPts val="0"/>
              </a:spcAft>
              <a:buClr>
                <a:schemeClr val="dk1"/>
              </a:buClr>
              <a:buSzPts val="2200"/>
              <a:buFont typeface="Arial"/>
              <a:buChar char="●"/>
            </a:pPr>
            <a:r>
              <a:rPr b="0" i="0" lang="en-GB" sz="2200" u="none" cap="none" strike="noStrike">
                <a:solidFill>
                  <a:schemeClr val="dk1"/>
                </a:solidFill>
                <a:latin typeface="Arial"/>
                <a:ea typeface="Arial"/>
                <a:cs typeface="Arial"/>
                <a:sym typeface="Arial"/>
              </a:rPr>
              <a:t>Age shows a relatively uniform distribution with younger passengers being more common.</a:t>
            </a:r>
            <a:endParaRPr b="0" i="0" sz="2200" u="none" cap="none" strike="noStrike">
              <a:solidFill>
                <a:schemeClr val="dk1"/>
              </a:solidFill>
              <a:latin typeface="Arial"/>
              <a:ea typeface="Arial"/>
              <a:cs typeface="Arial"/>
              <a:sym typeface="Arial"/>
            </a:endParaRPr>
          </a:p>
          <a:p>
            <a:pPr indent="-368300" lvl="0" marL="457200" marR="0" rtl="0" algn="l">
              <a:lnSpc>
                <a:spcPct val="115000"/>
              </a:lnSpc>
              <a:spcBef>
                <a:spcPts val="0"/>
              </a:spcBef>
              <a:spcAft>
                <a:spcPts val="0"/>
              </a:spcAft>
              <a:buClr>
                <a:schemeClr val="dk1"/>
              </a:buClr>
              <a:buSzPts val="2200"/>
              <a:buFont typeface="Arial"/>
              <a:buChar char="●"/>
            </a:pPr>
            <a:r>
              <a:rPr b="0" i="0" lang="en-GB" sz="2200" u="none" cap="none" strike="noStrike">
                <a:solidFill>
                  <a:schemeClr val="dk1"/>
                </a:solidFill>
                <a:latin typeface="Arial"/>
                <a:ea typeface="Arial"/>
                <a:cs typeface="Arial"/>
                <a:sym typeface="Arial"/>
              </a:rPr>
              <a:t>Categorical features reveal preferences and behaviors of passengers, such as the majority preferring TRAPPIST-1e and not using cryo-sleep.</a:t>
            </a:r>
            <a:endParaRPr b="0" i="0" sz="2200" u="none" cap="none" strike="noStrike">
              <a:solidFill>
                <a:schemeClr val="dk1"/>
              </a:solidFill>
              <a:latin typeface="Arial"/>
              <a:ea typeface="Arial"/>
              <a:cs typeface="Arial"/>
              <a:sym typeface="Arial"/>
            </a:endParaRPr>
          </a:p>
          <a:p>
            <a:pPr indent="-368300" lvl="0" marL="457200" marR="0" rtl="0" algn="l">
              <a:lnSpc>
                <a:spcPct val="115000"/>
              </a:lnSpc>
              <a:spcBef>
                <a:spcPts val="0"/>
              </a:spcBef>
              <a:spcAft>
                <a:spcPts val="0"/>
              </a:spcAft>
              <a:buClr>
                <a:schemeClr val="dk1"/>
              </a:buClr>
              <a:buSzPts val="2200"/>
              <a:buFont typeface="Arial"/>
              <a:buChar char="●"/>
            </a:pPr>
            <a:r>
              <a:rPr b="0" i="0" lang="en-GB" sz="2200" u="none" cap="none" strike="noStrike">
                <a:solidFill>
                  <a:schemeClr val="dk1"/>
                </a:solidFill>
                <a:latin typeface="Arial"/>
                <a:ea typeface="Arial"/>
                <a:cs typeface="Arial"/>
                <a:sym typeface="Arial"/>
              </a:rPr>
              <a:t>Correlations indicate spending habits and their potential link to transportation status.</a:t>
            </a:r>
            <a:endParaRPr b="0" i="0" sz="22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2050"/>
              <a:buFont typeface="Arial"/>
              <a:buNone/>
            </a:pPr>
            <a:r>
              <a:t/>
            </a:r>
            <a:endParaRPr b="0" i="0" sz="2050" u="none" cap="none" strike="noStrike">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DFloatVTI">
  <a:themeElements>
    <a:clrScheme name="Float">
      <a:dk1>
        <a:srgbClr val="000000"/>
      </a:dk1>
      <a:lt1>
        <a:srgbClr val="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2024-07-10T15:21:00Z</dcterms:created>
  <dc:creator>HP</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A4F3C6BE3E8B4C6BB0130CAC09270866_12</vt:lpwstr>
  </property>
  <property fmtid="{D5CDD505-2E9C-101B-9397-08002B2CF9AE}" pid="3" name="KSOProductBuildVer">
    <vt:lpwstr>2057-11.2.0.11537</vt:lpwstr>
  </property>
</Properties>
</file>